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7" r:id="rId2"/>
    <p:sldId id="258" r:id="rId3"/>
    <p:sldId id="283" r:id="rId4"/>
    <p:sldId id="281" r:id="rId5"/>
    <p:sldId id="284" r:id="rId6"/>
    <p:sldId id="285" r:id="rId7"/>
    <p:sldId id="291" r:id="rId8"/>
    <p:sldId id="287" r:id="rId9"/>
    <p:sldId id="289" r:id="rId10"/>
    <p:sldId id="288" r:id="rId11"/>
    <p:sldId id="29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54" autoAdjust="0"/>
  </p:normalViewPr>
  <p:slideViewPr>
    <p:cSldViewPr>
      <p:cViewPr>
        <p:scale>
          <a:sx n="75" d="100"/>
          <a:sy n="75" d="100"/>
        </p:scale>
        <p:origin x="-170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kovych\Documents\V&#253;uka\SPC\P&#345;edm&#283;t%20SPC_FSI-XRP\Internet\Paretova\graf-paretova-analyza-zdroj.xlsx" TargetMode="External"/><Relationship Id="rId1" Type="http://schemas.openxmlformats.org/officeDocument/2006/relationships/image" Target="../media/image1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mera\FD%20pistoli\FD%20test%20pisto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2127510523522111"/>
          <c:y val="3.8260588927041358E-2"/>
          <c:w val="0.78201588712365289"/>
          <c:h val="0.79711649493437053"/>
        </c:manualLayout>
      </c:layout>
      <c:barChart>
        <c:barDir val="col"/>
        <c:grouping val="clustered"/>
        <c:ser>
          <c:idx val="0"/>
          <c:order val="0"/>
          <c:tx>
            <c:v>ČETNOST</c:v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EE12DE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List1!$D$4:$D$10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List1!$E$4:$E$10</c:f>
              <c:numCache>
                <c:formatCode>General</c:formatCode>
                <c:ptCount val="7"/>
                <c:pt idx="0">
                  <c:v>67</c:v>
                </c:pt>
                <c:pt idx="1">
                  <c:v>36</c:v>
                </c:pt>
                <c:pt idx="2">
                  <c:v>14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  <c:dLbls/>
        <c:gapWidth val="0"/>
        <c:axId val="94735360"/>
        <c:axId val="94778112"/>
      </c:barChart>
      <c:lineChart>
        <c:grouping val="standard"/>
        <c:ser>
          <c:idx val="1"/>
          <c:order val="1"/>
          <c:tx>
            <c:v>KUMULATIVNÍ RELATIVNÍ ČETNOST</c:v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7"/>
          </c:marker>
          <c:val>
            <c:numRef>
              <c:f>List1!$G$3:$G$10</c:f>
              <c:numCache>
                <c:formatCode>General</c:formatCode>
                <c:ptCount val="8"/>
                <c:pt idx="0">
                  <c:v>0</c:v>
                </c:pt>
                <c:pt idx="1">
                  <c:v>0.46206896551724258</c:v>
                </c:pt>
                <c:pt idx="2">
                  <c:v>0.71034482758620765</c:v>
                </c:pt>
                <c:pt idx="3">
                  <c:v>0.80689655172413788</c:v>
                </c:pt>
                <c:pt idx="4">
                  <c:v>0.88275862068965583</c:v>
                </c:pt>
                <c:pt idx="5">
                  <c:v>0.93793103448275861</c:v>
                </c:pt>
                <c:pt idx="6">
                  <c:v>0.97931034482758572</c:v>
                </c:pt>
                <c:pt idx="7">
                  <c:v>1</c:v>
                </c:pt>
              </c:numCache>
            </c:numRef>
          </c:val>
        </c:ser>
        <c:dLbls/>
        <c:marker val="1"/>
        <c:axId val="94789632"/>
        <c:axId val="94779648"/>
      </c:lineChart>
      <c:catAx>
        <c:axId val="94735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94778112"/>
        <c:crosses val="autoZero"/>
        <c:auto val="1"/>
        <c:lblAlgn val="ctr"/>
        <c:lblOffset val="100"/>
      </c:catAx>
      <c:valAx>
        <c:axId val="94778112"/>
        <c:scaling>
          <c:orientation val="minMax"/>
          <c:max val="145"/>
          <c:min val="0"/>
        </c:scaling>
        <c:axPos val="l"/>
        <c:majorGridlines/>
        <c:numFmt formatCode="General" sourceLinked="1"/>
        <c:tickLblPos val="nextTo"/>
        <c:crossAx val="94735360"/>
        <c:crosses val="autoZero"/>
        <c:crossBetween val="between"/>
      </c:valAx>
      <c:valAx>
        <c:axId val="94779648"/>
        <c:scaling>
          <c:orientation val="minMax"/>
          <c:max val="1"/>
          <c:min val="0"/>
        </c:scaling>
        <c:axPos val="r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numFmt formatCode="0%" sourceLinked="0"/>
        <c:tickLblPos val="high"/>
        <c:txPr>
          <a:bodyPr/>
          <a:lstStyle/>
          <a:p>
            <a:pPr>
              <a:defRPr sz="1050"/>
            </a:pPr>
            <a:endParaRPr lang="cs-CZ"/>
          </a:p>
        </c:txPr>
        <c:crossAx val="94789632"/>
        <c:crosses val="max"/>
        <c:crossBetween val="midCat"/>
      </c:valAx>
      <c:catAx>
        <c:axId val="94789632"/>
        <c:scaling>
          <c:orientation val="minMax"/>
        </c:scaling>
        <c:axPos val="t"/>
        <c:tickLblPos val="none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cs-CZ"/>
          </a:p>
        </c:txPr>
        <c:crossAx val="94779648"/>
        <c:crosses val="max"/>
        <c:auto val="1"/>
        <c:lblAlgn val="ctr"/>
        <c:lblOffset val="100"/>
      </c:cat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600" b="0" dirty="0"/>
              <a:t>Funkční test</a:t>
            </a:r>
            <a:r>
              <a:rPr lang="cs-CZ" sz="1600" b="0" baseline="0" dirty="0"/>
              <a:t> pistole CZ </a:t>
            </a:r>
            <a:r>
              <a:rPr lang="cs-CZ" sz="1600" b="0" baseline="0" dirty="0" smtClean="0"/>
              <a:t>85 </a:t>
            </a:r>
            <a:r>
              <a:rPr lang="cs-CZ" sz="1600" b="0" baseline="0" dirty="0"/>
              <a:t>vysokorychlostní kamerou</a:t>
            </a:r>
            <a:endParaRPr lang="cs-CZ" sz="1600" b="0" dirty="0"/>
          </a:p>
        </c:rich>
      </c:tx>
      <c:layout>
        <c:manualLayout>
          <c:xMode val="edge"/>
          <c:yMode val="edge"/>
          <c:x val="0.14691600314123199"/>
          <c:y val="2.117604656058714E-2"/>
        </c:manualLayout>
      </c:layout>
    </c:title>
    <c:plotArea>
      <c:layout>
        <c:manualLayout>
          <c:layoutTarget val="inner"/>
          <c:xMode val="edge"/>
          <c:yMode val="edge"/>
          <c:x val="0.12119914579935147"/>
          <c:y val="0.20518206310409953"/>
          <c:w val="0.80906690344008869"/>
          <c:h val="0.62757236375445458"/>
        </c:manualLayout>
      </c:layout>
      <c:lineChart>
        <c:grouping val="standard"/>
        <c:ser>
          <c:idx val="0"/>
          <c:order val="0"/>
          <c:tx>
            <c:v>Poloha abs.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List2!$I$3:$I$1048576</c:f>
              <c:strCache>
                <c:ptCount val="601"/>
                <c:pt idx="0">
                  <c:v>0,00E+00</c:v>
                </c:pt>
                <c:pt idx="1">
                  <c:v>2,00E-03</c:v>
                </c:pt>
                <c:pt idx="2">
                  <c:v>4,00E-03</c:v>
                </c:pt>
                <c:pt idx="3">
                  <c:v>6,00E-03</c:v>
                </c:pt>
                <c:pt idx="4">
                  <c:v>8,00E-03</c:v>
                </c:pt>
                <c:pt idx="5">
                  <c:v>1,00E-02</c:v>
                </c:pt>
                <c:pt idx="6">
                  <c:v>1,20E-02</c:v>
                </c:pt>
                <c:pt idx="7">
                  <c:v>1,40E-02</c:v>
                </c:pt>
                <c:pt idx="8">
                  <c:v>1,60E-02</c:v>
                </c:pt>
                <c:pt idx="9">
                  <c:v>1,80E-02</c:v>
                </c:pt>
                <c:pt idx="10">
                  <c:v>2,00E-02</c:v>
                </c:pt>
                <c:pt idx="11">
                  <c:v>2,20E-02</c:v>
                </c:pt>
                <c:pt idx="12">
                  <c:v>2,40E-02</c:v>
                </c:pt>
                <c:pt idx="13">
                  <c:v>2,60E-02</c:v>
                </c:pt>
                <c:pt idx="14">
                  <c:v>2,80E-02</c:v>
                </c:pt>
                <c:pt idx="15">
                  <c:v>3,00E-02</c:v>
                </c:pt>
                <c:pt idx="16">
                  <c:v>3,20E-02</c:v>
                </c:pt>
                <c:pt idx="17">
                  <c:v>3,40E-02</c:v>
                </c:pt>
                <c:pt idx="18">
                  <c:v>3,60E-02</c:v>
                </c:pt>
                <c:pt idx="19">
                  <c:v>3,80E-02</c:v>
                </c:pt>
                <c:pt idx="20">
                  <c:v>4,00E-02</c:v>
                </c:pt>
                <c:pt idx="21">
                  <c:v>4,20E-02</c:v>
                </c:pt>
                <c:pt idx="22">
                  <c:v>4,40E-02</c:v>
                </c:pt>
                <c:pt idx="23">
                  <c:v>4,60E-02</c:v>
                </c:pt>
                <c:pt idx="24">
                  <c:v>4,80E-02</c:v>
                </c:pt>
                <c:pt idx="25">
                  <c:v>5,00E-02</c:v>
                </c:pt>
                <c:pt idx="26">
                  <c:v>5,20E-02</c:v>
                </c:pt>
                <c:pt idx="27">
                  <c:v>5,40E-02</c:v>
                </c:pt>
                <c:pt idx="28">
                  <c:v>5,60E-02</c:v>
                </c:pt>
                <c:pt idx="29">
                  <c:v>5,80E-02</c:v>
                </c:pt>
                <c:pt idx="30">
                  <c:v>6,00E-02</c:v>
                </c:pt>
                <c:pt idx="31">
                  <c:v>6,20E-02</c:v>
                </c:pt>
                <c:pt idx="32">
                  <c:v>6,40E-02</c:v>
                </c:pt>
                <c:pt idx="33">
                  <c:v>6,60E-02</c:v>
                </c:pt>
                <c:pt idx="34">
                  <c:v>6,80E-02</c:v>
                </c:pt>
                <c:pt idx="35">
                  <c:v>7,00E-02</c:v>
                </c:pt>
                <c:pt idx="36">
                  <c:v>7,20E-02</c:v>
                </c:pt>
                <c:pt idx="37">
                  <c:v>7,40E-02</c:v>
                </c:pt>
                <c:pt idx="38">
                  <c:v>7,60E-02</c:v>
                </c:pt>
                <c:pt idx="39">
                  <c:v>7,80E-02</c:v>
                </c:pt>
                <c:pt idx="40">
                  <c:v>8,00E-02</c:v>
                </c:pt>
                <c:pt idx="41">
                  <c:v>8,20E-02</c:v>
                </c:pt>
                <c:pt idx="42">
                  <c:v>8,40E-02</c:v>
                </c:pt>
                <c:pt idx="43">
                  <c:v>8,60E-02</c:v>
                </c:pt>
                <c:pt idx="44">
                  <c:v>8,80E-02</c:v>
                </c:pt>
                <c:pt idx="45">
                  <c:v>9,00E-02</c:v>
                </c:pt>
                <c:pt idx="46">
                  <c:v>9,20E-02</c:v>
                </c:pt>
                <c:pt idx="47">
                  <c:v>9,40E-02</c:v>
                </c:pt>
                <c:pt idx="48">
                  <c:v>9,60E-02</c:v>
                </c:pt>
                <c:pt idx="49">
                  <c:v>9,80E-02</c:v>
                </c:pt>
                <c:pt idx="50">
                  <c:v>1,00E-01</c:v>
                </c:pt>
                <c:pt idx="51">
                  <c:v>1,02E-01</c:v>
                </c:pt>
                <c:pt idx="52">
                  <c:v>1,04E-01</c:v>
                </c:pt>
                <c:pt idx="53">
                  <c:v>1,06E-01</c:v>
                </c:pt>
                <c:pt idx="54">
                  <c:v>1,08E-01</c:v>
                </c:pt>
                <c:pt idx="55">
                  <c:v>1,10E-01</c:v>
                </c:pt>
                <c:pt idx="56">
                  <c:v>1,12E-01</c:v>
                </c:pt>
                <c:pt idx="57">
                  <c:v>1,14E-01</c:v>
                </c:pt>
                <c:pt idx="58">
                  <c:v>1,16E-01</c:v>
                </c:pt>
                <c:pt idx="59">
                  <c:v>1,18E-01</c:v>
                </c:pt>
                <c:pt idx="60">
                  <c:v>1,20E-01</c:v>
                </c:pt>
                <c:pt idx="61">
                  <c:v>1,22E-01</c:v>
                </c:pt>
                <c:pt idx="62">
                  <c:v>1,24E-01</c:v>
                </c:pt>
                <c:pt idx="63">
                  <c:v>1,26E-01</c:v>
                </c:pt>
                <c:pt idx="64">
                  <c:v>1,28E-01</c:v>
                </c:pt>
                <c:pt idx="65">
                  <c:v>1,30E-01</c:v>
                </c:pt>
                <c:pt idx="66">
                  <c:v>1,32E-01</c:v>
                </c:pt>
                <c:pt idx="67">
                  <c:v>1,34E-01</c:v>
                </c:pt>
                <c:pt idx="68">
                  <c:v>1,36E-01</c:v>
                </c:pt>
                <c:pt idx="69">
                  <c:v>1,38E-01</c:v>
                </c:pt>
                <c:pt idx="70">
                  <c:v>1,40E-01</c:v>
                </c:pt>
                <c:pt idx="71">
                  <c:v>1,42E-01</c:v>
                </c:pt>
                <c:pt idx="72">
                  <c:v>1,44E-01</c:v>
                </c:pt>
                <c:pt idx="73">
                  <c:v>1,46E-01</c:v>
                </c:pt>
                <c:pt idx="74">
                  <c:v>1,48E-01</c:v>
                </c:pt>
                <c:pt idx="75">
                  <c:v>1,50E-01</c:v>
                </c:pt>
                <c:pt idx="76">
                  <c:v>1,52E-01</c:v>
                </c:pt>
                <c:pt idx="77">
                  <c:v>1,54E-01</c:v>
                </c:pt>
                <c:pt idx="78">
                  <c:v>1,56E-01</c:v>
                </c:pt>
                <c:pt idx="79">
                  <c:v>1,58E-01</c:v>
                </c:pt>
                <c:pt idx="80">
                  <c:v>1,60E-01</c:v>
                </c:pt>
                <c:pt idx="81">
                  <c:v>1,62E-01</c:v>
                </c:pt>
                <c:pt idx="82">
                  <c:v>1,64E-01</c:v>
                </c:pt>
                <c:pt idx="83">
                  <c:v>1,66E-01</c:v>
                </c:pt>
                <c:pt idx="84">
                  <c:v>1,68E-01</c:v>
                </c:pt>
                <c:pt idx="85">
                  <c:v>1,70E-01</c:v>
                </c:pt>
                <c:pt idx="86">
                  <c:v>1,72E-01</c:v>
                </c:pt>
                <c:pt idx="87">
                  <c:v>1,74E-01</c:v>
                </c:pt>
                <c:pt idx="88">
                  <c:v>1,76E-01</c:v>
                </c:pt>
                <c:pt idx="89">
                  <c:v>1,78E-01</c:v>
                </c:pt>
                <c:pt idx="90">
                  <c:v>1,80E-01</c:v>
                </c:pt>
                <c:pt idx="91">
                  <c:v>1,82E-01</c:v>
                </c:pt>
                <c:pt idx="92">
                  <c:v>1,84E-01</c:v>
                </c:pt>
                <c:pt idx="93">
                  <c:v>1,86E-01</c:v>
                </c:pt>
                <c:pt idx="94">
                  <c:v>1,88E-01</c:v>
                </c:pt>
                <c:pt idx="95">
                  <c:v>1,90E-01</c:v>
                </c:pt>
                <c:pt idx="96">
                  <c:v>1,92E-01</c:v>
                </c:pt>
                <c:pt idx="97">
                  <c:v>1,94E-01</c:v>
                </c:pt>
                <c:pt idx="98">
                  <c:v>1,96E-01</c:v>
                </c:pt>
                <c:pt idx="99">
                  <c:v>1,98E-01</c:v>
                </c:pt>
                <c:pt idx="100">
                  <c:v>2,00E-01</c:v>
                </c:pt>
                <c:pt idx="101">
                  <c:v>2,02E-01</c:v>
                </c:pt>
                <c:pt idx="102">
                  <c:v>2,04E-01</c:v>
                </c:pt>
                <c:pt idx="103">
                  <c:v>2,06E-01</c:v>
                </c:pt>
                <c:pt idx="104">
                  <c:v>2,08E-01</c:v>
                </c:pt>
                <c:pt idx="105">
                  <c:v>2,10E-01</c:v>
                </c:pt>
                <c:pt idx="106">
                  <c:v>2,12E-01</c:v>
                </c:pt>
                <c:pt idx="107">
                  <c:v>2,14E-01</c:v>
                </c:pt>
                <c:pt idx="108">
                  <c:v>2,16E-01</c:v>
                </c:pt>
                <c:pt idx="109">
                  <c:v>2,18E-01</c:v>
                </c:pt>
                <c:pt idx="110">
                  <c:v>2,20E-01</c:v>
                </c:pt>
                <c:pt idx="111">
                  <c:v>2,22E-01</c:v>
                </c:pt>
                <c:pt idx="112">
                  <c:v>2,24E-01</c:v>
                </c:pt>
                <c:pt idx="113">
                  <c:v>2,26E-01</c:v>
                </c:pt>
                <c:pt idx="114">
                  <c:v>2,28E-01</c:v>
                </c:pt>
                <c:pt idx="115">
                  <c:v>2,30E-01</c:v>
                </c:pt>
                <c:pt idx="116">
                  <c:v>2,32E-01</c:v>
                </c:pt>
                <c:pt idx="117">
                  <c:v>2,34E-01</c:v>
                </c:pt>
                <c:pt idx="118">
                  <c:v>2,36E-01</c:v>
                </c:pt>
                <c:pt idx="119">
                  <c:v>2,38E-01</c:v>
                </c:pt>
                <c:pt idx="120">
                  <c:v>2,40E-01</c:v>
                </c:pt>
                <c:pt idx="121">
                  <c:v>2,42E-01</c:v>
                </c:pt>
                <c:pt idx="122">
                  <c:v>2,44E-01</c:v>
                </c:pt>
                <c:pt idx="123">
                  <c:v>2,46E-01</c:v>
                </c:pt>
                <c:pt idx="124">
                  <c:v>2,48E-01</c:v>
                </c:pt>
                <c:pt idx="125">
                  <c:v>2,50E-01</c:v>
                </c:pt>
                <c:pt idx="126">
                  <c:v>2,52E-01</c:v>
                </c:pt>
                <c:pt idx="127">
                  <c:v>2,54E-01</c:v>
                </c:pt>
                <c:pt idx="128">
                  <c:v>2,56E-01</c:v>
                </c:pt>
                <c:pt idx="129">
                  <c:v>2,58E-01</c:v>
                </c:pt>
                <c:pt idx="130">
                  <c:v>2,60E-01</c:v>
                </c:pt>
                <c:pt idx="131">
                  <c:v>2,62E-01</c:v>
                </c:pt>
                <c:pt idx="132">
                  <c:v>2,64E-01</c:v>
                </c:pt>
                <c:pt idx="133">
                  <c:v>2,66E-01</c:v>
                </c:pt>
                <c:pt idx="134">
                  <c:v>2,68E-01</c:v>
                </c:pt>
                <c:pt idx="135">
                  <c:v>2,70E-01</c:v>
                </c:pt>
                <c:pt idx="136">
                  <c:v>2,72E-01</c:v>
                </c:pt>
                <c:pt idx="137">
                  <c:v>2,74E-01</c:v>
                </c:pt>
                <c:pt idx="138">
                  <c:v>2,76E-01</c:v>
                </c:pt>
                <c:pt idx="139">
                  <c:v>2,78E-01</c:v>
                </c:pt>
                <c:pt idx="140">
                  <c:v>2,80E-01</c:v>
                </c:pt>
                <c:pt idx="141">
                  <c:v>2,82E-01</c:v>
                </c:pt>
                <c:pt idx="142">
                  <c:v>2,84E-01</c:v>
                </c:pt>
                <c:pt idx="143">
                  <c:v>2,86E-01</c:v>
                </c:pt>
                <c:pt idx="144">
                  <c:v>2,88E-01</c:v>
                </c:pt>
                <c:pt idx="145">
                  <c:v>2,90E-01</c:v>
                </c:pt>
                <c:pt idx="146">
                  <c:v>2,92E-01</c:v>
                </c:pt>
                <c:pt idx="147">
                  <c:v>2,94E-01</c:v>
                </c:pt>
                <c:pt idx="148">
                  <c:v>2,96E-01</c:v>
                </c:pt>
                <c:pt idx="149">
                  <c:v>2,98E-01</c:v>
                </c:pt>
                <c:pt idx="150">
                  <c:v>3,00E-01</c:v>
                </c:pt>
                <c:pt idx="151">
                  <c:v>3,02E-01</c:v>
                </c:pt>
                <c:pt idx="152">
                  <c:v>3,04E-01</c:v>
                </c:pt>
                <c:pt idx="153">
                  <c:v>3,06E-01</c:v>
                </c:pt>
                <c:pt idx="154">
                  <c:v>3,08E-01</c:v>
                </c:pt>
                <c:pt idx="155">
                  <c:v>3,10E-01</c:v>
                </c:pt>
                <c:pt idx="156">
                  <c:v>3,12E-01</c:v>
                </c:pt>
                <c:pt idx="157">
                  <c:v>3,14E-01</c:v>
                </c:pt>
                <c:pt idx="158">
                  <c:v>3,16E-01</c:v>
                </c:pt>
                <c:pt idx="159">
                  <c:v>3,18E-01</c:v>
                </c:pt>
                <c:pt idx="160">
                  <c:v>3,20E-01</c:v>
                </c:pt>
                <c:pt idx="161">
                  <c:v>3,22E-01</c:v>
                </c:pt>
                <c:pt idx="162">
                  <c:v>3,24E-01</c:v>
                </c:pt>
                <c:pt idx="163">
                  <c:v>3,26E-01</c:v>
                </c:pt>
                <c:pt idx="164">
                  <c:v>3,28E-01</c:v>
                </c:pt>
                <c:pt idx="165">
                  <c:v>3,30E-01</c:v>
                </c:pt>
                <c:pt idx="166">
                  <c:v>3,32E-01</c:v>
                </c:pt>
                <c:pt idx="167">
                  <c:v>3,34E-01</c:v>
                </c:pt>
                <c:pt idx="168">
                  <c:v>3,36E-01</c:v>
                </c:pt>
                <c:pt idx="169">
                  <c:v>3,38E-01</c:v>
                </c:pt>
                <c:pt idx="170">
                  <c:v>3,40E-01</c:v>
                </c:pt>
                <c:pt idx="171">
                  <c:v>3,42E-01</c:v>
                </c:pt>
                <c:pt idx="172">
                  <c:v>3,44E-01</c:v>
                </c:pt>
                <c:pt idx="173">
                  <c:v>3,46E-01</c:v>
                </c:pt>
                <c:pt idx="174">
                  <c:v>3,48E-01</c:v>
                </c:pt>
                <c:pt idx="175">
                  <c:v>3,50E-01</c:v>
                </c:pt>
                <c:pt idx="176">
                  <c:v>3,52E-01</c:v>
                </c:pt>
                <c:pt idx="177">
                  <c:v>3,54E-01</c:v>
                </c:pt>
                <c:pt idx="178">
                  <c:v>3,56E-01</c:v>
                </c:pt>
                <c:pt idx="179">
                  <c:v>3,58E-01</c:v>
                </c:pt>
                <c:pt idx="180">
                  <c:v>3,60E-01</c:v>
                </c:pt>
                <c:pt idx="181">
                  <c:v>3,62E-01</c:v>
                </c:pt>
                <c:pt idx="182">
                  <c:v>3,64E-01</c:v>
                </c:pt>
                <c:pt idx="183">
                  <c:v>3,66E-01</c:v>
                </c:pt>
                <c:pt idx="184">
                  <c:v>3,68E-01</c:v>
                </c:pt>
                <c:pt idx="185">
                  <c:v>3,70E-01</c:v>
                </c:pt>
                <c:pt idx="186">
                  <c:v>3,72E-01</c:v>
                </c:pt>
                <c:pt idx="187">
                  <c:v>3,74E-01</c:v>
                </c:pt>
                <c:pt idx="188">
                  <c:v>3,76E-01</c:v>
                </c:pt>
                <c:pt idx="189">
                  <c:v>3,78E-01</c:v>
                </c:pt>
                <c:pt idx="190">
                  <c:v>3,80E-01</c:v>
                </c:pt>
                <c:pt idx="191">
                  <c:v>3,82E-01</c:v>
                </c:pt>
                <c:pt idx="192">
                  <c:v>3,84E-01</c:v>
                </c:pt>
                <c:pt idx="193">
                  <c:v>3,86E-01</c:v>
                </c:pt>
                <c:pt idx="194">
                  <c:v>3,88E-01</c:v>
                </c:pt>
                <c:pt idx="195">
                  <c:v>3,90E-01</c:v>
                </c:pt>
                <c:pt idx="196">
                  <c:v>3,92E-01</c:v>
                </c:pt>
                <c:pt idx="197">
                  <c:v>3,94E-01</c:v>
                </c:pt>
                <c:pt idx="198">
                  <c:v>3,96E-01</c:v>
                </c:pt>
                <c:pt idx="199">
                  <c:v>3,98E-01</c:v>
                </c:pt>
                <c:pt idx="200">
                  <c:v>4,00E-01</c:v>
                </c:pt>
                <c:pt idx="201">
                  <c:v>4,02E-01</c:v>
                </c:pt>
                <c:pt idx="202">
                  <c:v>4,04E-01</c:v>
                </c:pt>
                <c:pt idx="203">
                  <c:v>4,06E-01</c:v>
                </c:pt>
                <c:pt idx="204">
                  <c:v>4,08E-01</c:v>
                </c:pt>
                <c:pt idx="205">
                  <c:v>4,10E-01</c:v>
                </c:pt>
                <c:pt idx="206">
                  <c:v>4,12E-01</c:v>
                </c:pt>
                <c:pt idx="207">
                  <c:v>4,14E-01</c:v>
                </c:pt>
                <c:pt idx="208">
                  <c:v>4,16E-01</c:v>
                </c:pt>
                <c:pt idx="209">
                  <c:v>4,18E-01</c:v>
                </c:pt>
                <c:pt idx="210">
                  <c:v>4,20E-01</c:v>
                </c:pt>
                <c:pt idx="211">
                  <c:v>4,22E-01</c:v>
                </c:pt>
                <c:pt idx="212">
                  <c:v>4,24E-01</c:v>
                </c:pt>
                <c:pt idx="213">
                  <c:v>4,26E-01</c:v>
                </c:pt>
                <c:pt idx="214">
                  <c:v>4,28E-01</c:v>
                </c:pt>
                <c:pt idx="215">
                  <c:v>4,30E-01</c:v>
                </c:pt>
                <c:pt idx="216">
                  <c:v>4,32E-01</c:v>
                </c:pt>
                <c:pt idx="217">
                  <c:v>4,34E-01</c:v>
                </c:pt>
                <c:pt idx="218">
                  <c:v>4,36E-01</c:v>
                </c:pt>
                <c:pt idx="219">
                  <c:v>4,38E-01</c:v>
                </c:pt>
                <c:pt idx="220">
                  <c:v>4,40E-01</c:v>
                </c:pt>
                <c:pt idx="221">
                  <c:v>4,42E-01</c:v>
                </c:pt>
                <c:pt idx="222">
                  <c:v>4,44E-01</c:v>
                </c:pt>
                <c:pt idx="223">
                  <c:v>4,46E-01</c:v>
                </c:pt>
                <c:pt idx="224">
                  <c:v>4,48E-01</c:v>
                </c:pt>
                <c:pt idx="225">
                  <c:v>4,50E-01</c:v>
                </c:pt>
                <c:pt idx="226">
                  <c:v>4,52E-01</c:v>
                </c:pt>
                <c:pt idx="227">
                  <c:v>4,54E-01</c:v>
                </c:pt>
                <c:pt idx="228">
                  <c:v>4,56E-01</c:v>
                </c:pt>
                <c:pt idx="229">
                  <c:v>4,58E-01</c:v>
                </c:pt>
                <c:pt idx="230">
                  <c:v>4,60E-01</c:v>
                </c:pt>
                <c:pt idx="231">
                  <c:v>4,62E-01</c:v>
                </c:pt>
                <c:pt idx="232">
                  <c:v>4,64E-01</c:v>
                </c:pt>
                <c:pt idx="233">
                  <c:v>4,66E-01</c:v>
                </c:pt>
                <c:pt idx="234">
                  <c:v>4,68E-01</c:v>
                </c:pt>
                <c:pt idx="235">
                  <c:v>4,70E-01</c:v>
                </c:pt>
                <c:pt idx="236">
                  <c:v>4,72E-01</c:v>
                </c:pt>
                <c:pt idx="237">
                  <c:v>4,74E-01</c:v>
                </c:pt>
                <c:pt idx="238">
                  <c:v>4,76E-01</c:v>
                </c:pt>
                <c:pt idx="239">
                  <c:v>4,78E-01</c:v>
                </c:pt>
                <c:pt idx="240">
                  <c:v>4,80E-01</c:v>
                </c:pt>
                <c:pt idx="241">
                  <c:v>4,82E-01</c:v>
                </c:pt>
                <c:pt idx="242">
                  <c:v>4,84E-01</c:v>
                </c:pt>
                <c:pt idx="243">
                  <c:v>4,86E-01</c:v>
                </c:pt>
                <c:pt idx="244">
                  <c:v>4,88E-01</c:v>
                </c:pt>
                <c:pt idx="245">
                  <c:v>4,90E-01</c:v>
                </c:pt>
                <c:pt idx="246">
                  <c:v>4,92E-01</c:v>
                </c:pt>
                <c:pt idx="247">
                  <c:v>4,94E-01</c:v>
                </c:pt>
                <c:pt idx="248">
                  <c:v>4,96E-01</c:v>
                </c:pt>
                <c:pt idx="249">
                  <c:v>4,98E-01</c:v>
                </c:pt>
                <c:pt idx="250">
                  <c:v>5,00E-01</c:v>
                </c:pt>
                <c:pt idx="251">
                  <c:v>5,02E-01</c:v>
                </c:pt>
                <c:pt idx="252">
                  <c:v>5,04E-01</c:v>
                </c:pt>
                <c:pt idx="253">
                  <c:v>5,06E-01</c:v>
                </c:pt>
                <c:pt idx="254">
                  <c:v>5,08E-01</c:v>
                </c:pt>
                <c:pt idx="255">
                  <c:v>5,10E-01</c:v>
                </c:pt>
                <c:pt idx="256">
                  <c:v>5,12E-01</c:v>
                </c:pt>
                <c:pt idx="257">
                  <c:v>5,14E-01</c:v>
                </c:pt>
                <c:pt idx="258">
                  <c:v>5,16E-01</c:v>
                </c:pt>
                <c:pt idx="259">
                  <c:v>5,18E-01</c:v>
                </c:pt>
                <c:pt idx="260">
                  <c:v>5,20E-01</c:v>
                </c:pt>
                <c:pt idx="261">
                  <c:v>5,22E-01</c:v>
                </c:pt>
                <c:pt idx="262">
                  <c:v>5,24E-01</c:v>
                </c:pt>
                <c:pt idx="263">
                  <c:v>5,26E-01</c:v>
                </c:pt>
                <c:pt idx="264">
                  <c:v>5,28E-01</c:v>
                </c:pt>
                <c:pt idx="265">
                  <c:v>5,30E-01</c:v>
                </c:pt>
                <c:pt idx="266">
                  <c:v>5,32E-01</c:v>
                </c:pt>
                <c:pt idx="267">
                  <c:v>5,34E-01</c:v>
                </c:pt>
                <c:pt idx="268">
                  <c:v>5,36E-01</c:v>
                </c:pt>
                <c:pt idx="269">
                  <c:v>5,38E-01</c:v>
                </c:pt>
                <c:pt idx="270">
                  <c:v>5,40E-01</c:v>
                </c:pt>
                <c:pt idx="271">
                  <c:v>5,42E-01</c:v>
                </c:pt>
                <c:pt idx="272">
                  <c:v>5,44E-01</c:v>
                </c:pt>
                <c:pt idx="273">
                  <c:v>5,46E-01</c:v>
                </c:pt>
                <c:pt idx="274">
                  <c:v>5,48E-01</c:v>
                </c:pt>
                <c:pt idx="275">
                  <c:v>5,50E-01</c:v>
                </c:pt>
                <c:pt idx="276">
                  <c:v>5,52E-01</c:v>
                </c:pt>
                <c:pt idx="277">
                  <c:v>5,54E-01</c:v>
                </c:pt>
                <c:pt idx="278">
                  <c:v>5,56E-01</c:v>
                </c:pt>
                <c:pt idx="279">
                  <c:v>5,58E-01</c:v>
                </c:pt>
                <c:pt idx="280">
                  <c:v>5,60E-01</c:v>
                </c:pt>
                <c:pt idx="281">
                  <c:v>5,62E-01</c:v>
                </c:pt>
                <c:pt idx="282">
                  <c:v>5,64E-01</c:v>
                </c:pt>
                <c:pt idx="283">
                  <c:v>5,66E-01</c:v>
                </c:pt>
                <c:pt idx="284">
                  <c:v>5,68E-01</c:v>
                </c:pt>
                <c:pt idx="285">
                  <c:v>5,70E-01</c:v>
                </c:pt>
                <c:pt idx="286">
                  <c:v>5,72E-01</c:v>
                </c:pt>
                <c:pt idx="287">
                  <c:v>5,74E-01</c:v>
                </c:pt>
                <c:pt idx="288">
                  <c:v>5,76E-01</c:v>
                </c:pt>
                <c:pt idx="289">
                  <c:v>5,78E-01</c:v>
                </c:pt>
                <c:pt idx="290">
                  <c:v>5,80E-01</c:v>
                </c:pt>
                <c:pt idx="291">
                  <c:v>5,82E-01</c:v>
                </c:pt>
                <c:pt idx="292">
                  <c:v>5,84E-01</c:v>
                </c:pt>
                <c:pt idx="293">
                  <c:v>5,86E-01</c:v>
                </c:pt>
                <c:pt idx="294">
                  <c:v>5,88E-01</c:v>
                </c:pt>
                <c:pt idx="295">
                  <c:v>5,90E-01</c:v>
                </c:pt>
                <c:pt idx="296">
                  <c:v>5,92E-01</c:v>
                </c:pt>
                <c:pt idx="297">
                  <c:v>5,94E-01</c:v>
                </c:pt>
                <c:pt idx="298">
                  <c:v>5,96E-01</c:v>
                </c:pt>
                <c:pt idx="299">
                  <c:v>5,98E-01</c:v>
                </c:pt>
                <c:pt idx="300">
                  <c:v>6,00E-01</c:v>
                </c:pt>
                <c:pt idx="301">
                  <c:v>6,02E-01</c:v>
                </c:pt>
                <c:pt idx="302">
                  <c:v>6,04E-01</c:v>
                </c:pt>
                <c:pt idx="303">
                  <c:v>6,06E-01</c:v>
                </c:pt>
                <c:pt idx="304">
                  <c:v>6,08E-01</c:v>
                </c:pt>
                <c:pt idx="305">
                  <c:v>6,10E-01</c:v>
                </c:pt>
                <c:pt idx="306">
                  <c:v>6,12E-01</c:v>
                </c:pt>
                <c:pt idx="307">
                  <c:v>6,14E-01</c:v>
                </c:pt>
                <c:pt idx="308">
                  <c:v>6,16E-01</c:v>
                </c:pt>
                <c:pt idx="309">
                  <c:v>6,18E-01</c:v>
                </c:pt>
                <c:pt idx="310">
                  <c:v>6,20E-01</c:v>
                </c:pt>
                <c:pt idx="311">
                  <c:v>6,22E-01</c:v>
                </c:pt>
                <c:pt idx="312">
                  <c:v>6,24E-01</c:v>
                </c:pt>
                <c:pt idx="313">
                  <c:v>6,26E-01</c:v>
                </c:pt>
                <c:pt idx="314">
                  <c:v>6,28E-01</c:v>
                </c:pt>
                <c:pt idx="315">
                  <c:v>6,30E-01</c:v>
                </c:pt>
                <c:pt idx="316">
                  <c:v>6,32E-01</c:v>
                </c:pt>
                <c:pt idx="317">
                  <c:v>6,34E-01</c:v>
                </c:pt>
                <c:pt idx="318">
                  <c:v>6,36E-01</c:v>
                </c:pt>
                <c:pt idx="319">
                  <c:v>6,38E-01</c:v>
                </c:pt>
                <c:pt idx="320">
                  <c:v>6,40E-01</c:v>
                </c:pt>
                <c:pt idx="321">
                  <c:v>6,42E-01</c:v>
                </c:pt>
                <c:pt idx="322">
                  <c:v>6,44E-01</c:v>
                </c:pt>
                <c:pt idx="323">
                  <c:v>6,46E-01</c:v>
                </c:pt>
                <c:pt idx="324">
                  <c:v>6,48E-01</c:v>
                </c:pt>
                <c:pt idx="325">
                  <c:v>6,50E-01</c:v>
                </c:pt>
                <c:pt idx="326">
                  <c:v>6,52E-01</c:v>
                </c:pt>
                <c:pt idx="327">
                  <c:v>6,54E-01</c:v>
                </c:pt>
                <c:pt idx="328">
                  <c:v>6,56E-01</c:v>
                </c:pt>
                <c:pt idx="329">
                  <c:v>6,58E-01</c:v>
                </c:pt>
                <c:pt idx="330">
                  <c:v>6,60E-01</c:v>
                </c:pt>
                <c:pt idx="331">
                  <c:v>6,62E-01</c:v>
                </c:pt>
                <c:pt idx="332">
                  <c:v>6,64E-01</c:v>
                </c:pt>
                <c:pt idx="333">
                  <c:v>6,66E-01</c:v>
                </c:pt>
                <c:pt idx="334">
                  <c:v>6,68E-01</c:v>
                </c:pt>
                <c:pt idx="335">
                  <c:v>6,70E-01</c:v>
                </c:pt>
                <c:pt idx="336">
                  <c:v>6,72E-01</c:v>
                </c:pt>
                <c:pt idx="337">
                  <c:v>6,74E-01</c:v>
                </c:pt>
                <c:pt idx="338">
                  <c:v>6,76E-01</c:v>
                </c:pt>
                <c:pt idx="339">
                  <c:v>6,78E-01</c:v>
                </c:pt>
                <c:pt idx="340">
                  <c:v>6,80E-01</c:v>
                </c:pt>
                <c:pt idx="341">
                  <c:v>6,82E-01</c:v>
                </c:pt>
                <c:pt idx="342">
                  <c:v>6,84E-01</c:v>
                </c:pt>
                <c:pt idx="343">
                  <c:v>6,86E-01</c:v>
                </c:pt>
                <c:pt idx="344">
                  <c:v>6,88E-01</c:v>
                </c:pt>
                <c:pt idx="345">
                  <c:v>6,90E-01</c:v>
                </c:pt>
                <c:pt idx="346">
                  <c:v>6,92E-01</c:v>
                </c:pt>
                <c:pt idx="347">
                  <c:v>6,94E-01</c:v>
                </c:pt>
                <c:pt idx="348">
                  <c:v>6,96E-01</c:v>
                </c:pt>
                <c:pt idx="349">
                  <c:v>6,98E-01</c:v>
                </c:pt>
                <c:pt idx="350">
                  <c:v>7,00E-01</c:v>
                </c:pt>
                <c:pt idx="351">
                  <c:v>7,02E-01</c:v>
                </c:pt>
                <c:pt idx="352">
                  <c:v>7,04E-01</c:v>
                </c:pt>
                <c:pt idx="353">
                  <c:v>7,06E-01</c:v>
                </c:pt>
                <c:pt idx="354">
                  <c:v>7,08E-01</c:v>
                </c:pt>
                <c:pt idx="355">
                  <c:v>7,10E-01</c:v>
                </c:pt>
                <c:pt idx="356">
                  <c:v>7,12E-01</c:v>
                </c:pt>
                <c:pt idx="357">
                  <c:v>7,14E-01</c:v>
                </c:pt>
                <c:pt idx="358">
                  <c:v>7,16E-01</c:v>
                </c:pt>
                <c:pt idx="359">
                  <c:v>7,18E-01</c:v>
                </c:pt>
                <c:pt idx="360">
                  <c:v>7,20E-01</c:v>
                </c:pt>
                <c:pt idx="361">
                  <c:v>7,22E-01</c:v>
                </c:pt>
                <c:pt idx="362">
                  <c:v>7,24E-01</c:v>
                </c:pt>
                <c:pt idx="363">
                  <c:v>7,26E-01</c:v>
                </c:pt>
                <c:pt idx="364">
                  <c:v>7,28E-01</c:v>
                </c:pt>
                <c:pt idx="365">
                  <c:v>7,30E-01</c:v>
                </c:pt>
                <c:pt idx="366">
                  <c:v>7,32E-01</c:v>
                </c:pt>
                <c:pt idx="367">
                  <c:v>7,34E-01</c:v>
                </c:pt>
                <c:pt idx="368">
                  <c:v>7,36E-01</c:v>
                </c:pt>
                <c:pt idx="369">
                  <c:v>7,38E-01</c:v>
                </c:pt>
                <c:pt idx="370">
                  <c:v>7,40E-01</c:v>
                </c:pt>
                <c:pt idx="371">
                  <c:v>7,42E-01</c:v>
                </c:pt>
                <c:pt idx="372">
                  <c:v>7,44E-01</c:v>
                </c:pt>
                <c:pt idx="373">
                  <c:v>7,46E-01</c:v>
                </c:pt>
                <c:pt idx="374">
                  <c:v>7,48E-01</c:v>
                </c:pt>
                <c:pt idx="375">
                  <c:v>7,50E-01</c:v>
                </c:pt>
                <c:pt idx="376">
                  <c:v>7,52E-01</c:v>
                </c:pt>
                <c:pt idx="377">
                  <c:v>7,54E-01</c:v>
                </c:pt>
                <c:pt idx="378">
                  <c:v>7,56E-01</c:v>
                </c:pt>
                <c:pt idx="379">
                  <c:v>7,58E-01</c:v>
                </c:pt>
                <c:pt idx="380">
                  <c:v>7,60E-01</c:v>
                </c:pt>
                <c:pt idx="381">
                  <c:v>7,62E-01</c:v>
                </c:pt>
                <c:pt idx="382">
                  <c:v>7,64E-01</c:v>
                </c:pt>
                <c:pt idx="383">
                  <c:v>7,66E-01</c:v>
                </c:pt>
                <c:pt idx="384">
                  <c:v>7,68E-01</c:v>
                </c:pt>
                <c:pt idx="385">
                  <c:v>7,70E-01</c:v>
                </c:pt>
                <c:pt idx="386">
                  <c:v>7,72E-01</c:v>
                </c:pt>
                <c:pt idx="387">
                  <c:v>7,74E-01</c:v>
                </c:pt>
                <c:pt idx="388">
                  <c:v>7,76E-01</c:v>
                </c:pt>
                <c:pt idx="389">
                  <c:v>7,78E-01</c:v>
                </c:pt>
                <c:pt idx="390">
                  <c:v>7,80E-01</c:v>
                </c:pt>
                <c:pt idx="391">
                  <c:v>7,82E-01</c:v>
                </c:pt>
                <c:pt idx="392">
                  <c:v>7,84E-01</c:v>
                </c:pt>
                <c:pt idx="393">
                  <c:v>7,86E-01</c:v>
                </c:pt>
                <c:pt idx="394">
                  <c:v>7,88E-01</c:v>
                </c:pt>
                <c:pt idx="395">
                  <c:v>7,90E-01</c:v>
                </c:pt>
                <c:pt idx="396">
                  <c:v>7,92E-01</c:v>
                </c:pt>
                <c:pt idx="397">
                  <c:v>7,94E-01</c:v>
                </c:pt>
                <c:pt idx="398">
                  <c:v>7,96E-01</c:v>
                </c:pt>
                <c:pt idx="399">
                  <c:v>7,98E-01</c:v>
                </c:pt>
                <c:pt idx="400">
                  <c:v>8,00E-01</c:v>
                </c:pt>
                <c:pt idx="401">
                  <c:v>8,02E-01</c:v>
                </c:pt>
                <c:pt idx="402">
                  <c:v>8,04E-01</c:v>
                </c:pt>
                <c:pt idx="403">
                  <c:v>8,06E-01</c:v>
                </c:pt>
                <c:pt idx="404">
                  <c:v>8,08E-01</c:v>
                </c:pt>
                <c:pt idx="405">
                  <c:v>8,10E-01</c:v>
                </c:pt>
                <c:pt idx="406">
                  <c:v>8,12E-01</c:v>
                </c:pt>
                <c:pt idx="407">
                  <c:v>8,14E-01</c:v>
                </c:pt>
                <c:pt idx="408">
                  <c:v>8,16E-01</c:v>
                </c:pt>
                <c:pt idx="409">
                  <c:v>8,18E-01</c:v>
                </c:pt>
                <c:pt idx="410">
                  <c:v>8,20E-01</c:v>
                </c:pt>
                <c:pt idx="411">
                  <c:v>8,22E-01</c:v>
                </c:pt>
                <c:pt idx="412">
                  <c:v>8,24E-01</c:v>
                </c:pt>
                <c:pt idx="413">
                  <c:v>8,26E-01</c:v>
                </c:pt>
                <c:pt idx="414">
                  <c:v>8,28E-01</c:v>
                </c:pt>
                <c:pt idx="415">
                  <c:v>8,30E-01</c:v>
                </c:pt>
                <c:pt idx="416">
                  <c:v>8,32E-01</c:v>
                </c:pt>
                <c:pt idx="417">
                  <c:v>8,34E-01</c:v>
                </c:pt>
                <c:pt idx="418">
                  <c:v>8,36E-01</c:v>
                </c:pt>
                <c:pt idx="419">
                  <c:v>8,38E-01</c:v>
                </c:pt>
                <c:pt idx="420">
                  <c:v>8,40E-01</c:v>
                </c:pt>
                <c:pt idx="421">
                  <c:v>8,42E-01</c:v>
                </c:pt>
                <c:pt idx="422">
                  <c:v>8,44E-01</c:v>
                </c:pt>
                <c:pt idx="423">
                  <c:v>8,46E-01</c:v>
                </c:pt>
                <c:pt idx="424">
                  <c:v>8,48E-01</c:v>
                </c:pt>
                <c:pt idx="425">
                  <c:v>8,50E-01</c:v>
                </c:pt>
                <c:pt idx="426">
                  <c:v>8,52E-01</c:v>
                </c:pt>
                <c:pt idx="427">
                  <c:v>8,54E-01</c:v>
                </c:pt>
                <c:pt idx="428">
                  <c:v>8,56E-01</c:v>
                </c:pt>
                <c:pt idx="429">
                  <c:v>8,58E-01</c:v>
                </c:pt>
                <c:pt idx="430">
                  <c:v>8,60E-01</c:v>
                </c:pt>
                <c:pt idx="431">
                  <c:v>8,62E-01</c:v>
                </c:pt>
                <c:pt idx="432">
                  <c:v>8,64E-01</c:v>
                </c:pt>
                <c:pt idx="433">
                  <c:v>8,66E-01</c:v>
                </c:pt>
                <c:pt idx="434">
                  <c:v>8,68E-01</c:v>
                </c:pt>
                <c:pt idx="435">
                  <c:v>8,70E-01</c:v>
                </c:pt>
                <c:pt idx="436">
                  <c:v>8,72E-01</c:v>
                </c:pt>
                <c:pt idx="437">
                  <c:v>8,74E-01</c:v>
                </c:pt>
                <c:pt idx="438">
                  <c:v>8,76E-01</c:v>
                </c:pt>
                <c:pt idx="439">
                  <c:v>8,78E-01</c:v>
                </c:pt>
                <c:pt idx="440">
                  <c:v>8,80E-01</c:v>
                </c:pt>
                <c:pt idx="441">
                  <c:v>8,82E-01</c:v>
                </c:pt>
                <c:pt idx="442">
                  <c:v>8,84E-01</c:v>
                </c:pt>
                <c:pt idx="443">
                  <c:v>8,86E-01</c:v>
                </c:pt>
                <c:pt idx="444">
                  <c:v>8,88E-01</c:v>
                </c:pt>
                <c:pt idx="445">
                  <c:v>8,90E-01</c:v>
                </c:pt>
                <c:pt idx="446">
                  <c:v>8,92E-01</c:v>
                </c:pt>
                <c:pt idx="447">
                  <c:v>8,94E-01</c:v>
                </c:pt>
                <c:pt idx="448">
                  <c:v>8,96E-01</c:v>
                </c:pt>
                <c:pt idx="449">
                  <c:v>8,98E-01</c:v>
                </c:pt>
                <c:pt idx="450">
                  <c:v>9,00E-01</c:v>
                </c:pt>
                <c:pt idx="451">
                  <c:v>9,02E-01</c:v>
                </c:pt>
                <c:pt idx="452">
                  <c:v>9,04E-01</c:v>
                </c:pt>
                <c:pt idx="453">
                  <c:v>9,06E-01</c:v>
                </c:pt>
                <c:pt idx="454">
                  <c:v>9,08E-01</c:v>
                </c:pt>
                <c:pt idx="455">
                  <c:v>9,10E-01</c:v>
                </c:pt>
                <c:pt idx="456">
                  <c:v>9,12E-01</c:v>
                </c:pt>
                <c:pt idx="457">
                  <c:v>9,14E-01</c:v>
                </c:pt>
                <c:pt idx="458">
                  <c:v>9,16E-01</c:v>
                </c:pt>
                <c:pt idx="459">
                  <c:v>9,18E-01</c:v>
                </c:pt>
                <c:pt idx="460">
                  <c:v>9,20E-01</c:v>
                </c:pt>
                <c:pt idx="461">
                  <c:v>9,22E-01</c:v>
                </c:pt>
                <c:pt idx="462">
                  <c:v>9,24E-01</c:v>
                </c:pt>
                <c:pt idx="463">
                  <c:v>9,26E-01</c:v>
                </c:pt>
                <c:pt idx="464">
                  <c:v>9,28E-01</c:v>
                </c:pt>
                <c:pt idx="465">
                  <c:v>9,30E-01</c:v>
                </c:pt>
                <c:pt idx="466">
                  <c:v>9,32E-01</c:v>
                </c:pt>
                <c:pt idx="467">
                  <c:v>9,34E-01</c:v>
                </c:pt>
                <c:pt idx="468">
                  <c:v>9,36E-01</c:v>
                </c:pt>
                <c:pt idx="469">
                  <c:v>9,38E-01</c:v>
                </c:pt>
                <c:pt idx="470">
                  <c:v>9,40E-01</c:v>
                </c:pt>
                <c:pt idx="471">
                  <c:v>9,42E-01</c:v>
                </c:pt>
                <c:pt idx="472">
                  <c:v>9,44E-01</c:v>
                </c:pt>
                <c:pt idx="473">
                  <c:v>9,46E-01</c:v>
                </c:pt>
                <c:pt idx="474">
                  <c:v>9,48E-01</c:v>
                </c:pt>
                <c:pt idx="475">
                  <c:v>9,50E-01</c:v>
                </c:pt>
                <c:pt idx="476">
                  <c:v>9,52E-01</c:v>
                </c:pt>
                <c:pt idx="477">
                  <c:v>9,54E-01</c:v>
                </c:pt>
                <c:pt idx="478">
                  <c:v>9,56E-01</c:v>
                </c:pt>
                <c:pt idx="479">
                  <c:v>9,58E-01</c:v>
                </c:pt>
                <c:pt idx="480">
                  <c:v>9,60E-01</c:v>
                </c:pt>
                <c:pt idx="481">
                  <c:v>9,62E-01</c:v>
                </c:pt>
                <c:pt idx="482">
                  <c:v>9,64E-01</c:v>
                </c:pt>
                <c:pt idx="483">
                  <c:v>9,66E-01</c:v>
                </c:pt>
                <c:pt idx="484">
                  <c:v>9,68E-01</c:v>
                </c:pt>
                <c:pt idx="485">
                  <c:v>9,70E-01</c:v>
                </c:pt>
                <c:pt idx="486">
                  <c:v>9,72E-01</c:v>
                </c:pt>
                <c:pt idx="487">
                  <c:v>9,74E-01</c:v>
                </c:pt>
                <c:pt idx="488">
                  <c:v>9,76E-01</c:v>
                </c:pt>
                <c:pt idx="489">
                  <c:v>9,78E-01</c:v>
                </c:pt>
                <c:pt idx="490">
                  <c:v>9,80E-01</c:v>
                </c:pt>
                <c:pt idx="491">
                  <c:v>9,82E-01</c:v>
                </c:pt>
                <c:pt idx="492">
                  <c:v>9,84E-01</c:v>
                </c:pt>
                <c:pt idx="493">
                  <c:v>9,86E-01</c:v>
                </c:pt>
                <c:pt idx="494">
                  <c:v>9,88E-01</c:v>
                </c:pt>
                <c:pt idx="495">
                  <c:v>9,90E-01</c:v>
                </c:pt>
                <c:pt idx="496">
                  <c:v>9,92E-01</c:v>
                </c:pt>
                <c:pt idx="497">
                  <c:v>9,94E-01</c:v>
                </c:pt>
                <c:pt idx="498">
                  <c:v>9,96E-01</c:v>
                </c:pt>
                <c:pt idx="499">
                  <c:v>9,98E-01</c:v>
                </c:pt>
                <c:pt idx="500">
                  <c:v>1,00E+00</c:v>
                </c:pt>
                <c:pt idx="501">
                  <c:v>1,00E+00</c:v>
                </c:pt>
                <c:pt idx="502">
                  <c:v>1,00E+00</c:v>
                </c:pt>
                <c:pt idx="503">
                  <c:v>1,01E+00</c:v>
                </c:pt>
                <c:pt idx="504">
                  <c:v>1,01E+00</c:v>
                </c:pt>
                <c:pt idx="505">
                  <c:v>1,01E+00</c:v>
                </c:pt>
                <c:pt idx="506">
                  <c:v>1,01E+00</c:v>
                </c:pt>
                <c:pt idx="507">
                  <c:v>1,01E+00</c:v>
                </c:pt>
                <c:pt idx="508">
                  <c:v>1,02E+00</c:v>
                </c:pt>
                <c:pt idx="509">
                  <c:v>1,02E+00</c:v>
                </c:pt>
                <c:pt idx="510">
                  <c:v>1,02E+00</c:v>
                </c:pt>
                <c:pt idx="511">
                  <c:v>1,02E+00</c:v>
                </c:pt>
                <c:pt idx="512">
                  <c:v>1,02E+00</c:v>
                </c:pt>
                <c:pt idx="513">
                  <c:v>1,03E+00</c:v>
                </c:pt>
                <c:pt idx="514">
                  <c:v>1,03E+00</c:v>
                </c:pt>
                <c:pt idx="515">
                  <c:v>1,03E+00</c:v>
                </c:pt>
                <c:pt idx="516">
                  <c:v>1,03E+00</c:v>
                </c:pt>
                <c:pt idx="517">
                  <c:v>1,03E+00</c:v>
                </c:pt>
                <c:pt idx="518">
                  <c:v>1,04E+00</c:v>
                </c:pt>
                <c:pt idx="519">
                  <c:v>1,04E+00</c:v>
                </c:pt>
                <c:pt idx="520">
                  <c:v>1,04E+00</c:v>
                </c:pt>
                <c:pt idx="521">
                  <c:v>1,04E+00</c:v>
                </c:pt>
                <c:pt idx="522">
                  <c:v>1,04E+00</c:v>
                </c:pt>
                <c:pt idx="523">
                  <c:v>1,05E+00</c:v>
                </c:pt>
                <c:pt idx="524">
                  <c:v>1,05E+00</c:v>
                </c:pt>
                <c:pt idx="525">
                  <c:v>1,05E+00</c:v>
                </c:pt>
                <c:pt idx="526">
                  <c:v>1,05E+00</c:v>
                </c:pt>
                <c:pt idx="527">
                  <c:v>1,05E+00</c:v>
                </c:pt>
                <c:pt idx="528">
                  <c:v>1,06E+00</c:v>
                </c:pt>
                <c:pt idx="529">
                  <c:v>1,06E+00</c:v>
                </c:pt>
                <c:pt idx="530">
                  <c:v>1,06E+00</c:v>
                </c:pt>
                <c:pt idx="531">
                  <c:v>1,06E+00</c:v>
                </c:pt>
                <c:pt idx="532">
                  <c:v>1,06E+00</c:v>
                </c:pt>
                <c:pt idx="533">
                  <c:v>1,07E+00</c:v>
                </c:pt>
                <c:pt idx="534">
                  <c:v>1,07E+00</c:v>
                </c:pt>
                <c:pt idx="535">
                  <c:v>1,07E+00</c:v>
                </c:pt>
                <c:pt idx="536">
                  <c:v>1,07E+00</c:v>
                </c:pt>
                <c:pt idx="537">
                  <c:v>1,07E+00</c:v>
                </c:pt>
                <c:pt idx="538">
                  <c:v>1,08E+00</c:v>
                </c:pt>
                <c:pt idx="539">
                  <c:v>1,08E+00</c:v>
                </c:pt>
                <c:pt idx="540">
                  <c:v>1,08E+00</c:v>
                </c:pt>
                <c:pt idx="541">
                  <c:v>1,08E+00</c:v>
                </c:pt>
                <c:pt idx="542">
                  <c:v>1,08E+00</c:v>
                </c:pt>
                <c:pt idx="543">
                  <c:v>1,09E+00</c:v>
                </c:pt>
                <c:pt idx="544">
                  <c:v>1,09E+00</c:v>
                </c:pt>
                <c:pt idx="545">
                  <c:v>1,09E+00</c:v>
                </c:pt>
                <c:pt idx="546">
                  <c:v>1,09E+00</c:v>
                </c:pt>
                <c:pt idx="547">
                  <c:v>1,09E+00</c:v>
                </c:pt>
                <c:pt idx="548">
                  <c:v>1,10E+00</c:v>
                </c:pt>
                <c:pt idx="549">
                  <c:v>1,10E+00</c:v>
                </c:pt>
                <c:pt idx="550">
                  <c:v>1,10E+00</c:v>
                </c:pt>
                <c:pt idx="551">
                  <c:v>1,10E+00</c:v>
                </c:pt>
                <c:pt idx="552">
                  <c:v>1,10E+00</c:v>
                </c:pt>
                <c:pt idx="553">
                  <c:v>1,11E+00</c:v>
                </c:pt>
                <c:pt idx="554">
                  <c:v>1,11E+00</c:v>
                </c:pt>
                <c:pt idx="555">
                  <c:v>1,11E+00</c:v>
                </c:pt>
                <c:pt idx="556">
                  <c:v>1,11E+00</c:v>
                </c:pt>
                <c:pt idx="557">
                  <c:v>1,11E+00</c:v>
                </c:pt>
                <c:pt idx="558">
                  <c:v>1,12E+00</c:v>
                </c:pt>
                <c:pt idx="559">
                  <c:v>1,12E+00</c:v>
                </c:pt>
                <c:pt idx="560">
                  <c:v>1,12E+00</c:v>
                </c:pt>
                <c:pt idx="561">
                  <c:v>1,12E+00</c:v>
                </c:pt>
                <c:pt idx="562">
                  <c:v>1,12E+00</c:v>
                </c:pt>
                <c:pt idx="563">
                  <c:v>1,13E+00</c:v>
                </c:pt>
                <c:pt idx="564">
                  <c:v>1,13E+00</c:v>
                </c:pt>
                <c:pt idx="565">
                  <c:v>1,13E+00</c:v>
                </c:pt>
                <c:pt idx="566">
                  <c:v>1,13E+00</c:v>
                </c:pt>
                <c:pt idx="567">
                  <c:v>1,13E+00</c:v>
                </c:pt>
                <c:pt idx="568">
                  <c:v>1,14E+00</c:v>
                </c:pt>
                <c:pt idx="569">
                  <c:v>1,14E+00</c:v>
                </c:pt>
                <c:pt idx="570">
                  <c:v>1,14E+00</c:v>
                </c:pt>
                <c:pt idx="571">
                  <c:v>1,14E+00</c:v>
                </c:pt>
                <c:pt idx="572">
                  <c:v>1,14E+00</c:v>
                </c:pt>
                <c:pt idx="573">
                  <c:v>1,15E+00</c:v>
                </c:pt>
                <c:pt idx="574">
                  <c:v>1,15E+00</c:v>
                </c:pt>
                <c:pt idx="575">
                  <c:v>1,15E+00</c:v>
                </c:pt>
                <c:pt idx="576">
                  <c:v>1,15E+00</c:v>
                </c:pt>
                <c:pt idx="577">
                  <c:v>1,15E+00</c:v>
                </c:pt>
                <c:pt idx="578">
                  <c:v>1,16E+00</c:v>
                </c:pt>
                <c:pt idx="579">
                  <c:v>1,16E+00</c:v>
                </c:pt>
                <c:pt idx="580">
                  <c:v>1,16E+00</c:v>
                </c:pt>
                <c:pt idx="581">
                  <c:v>1,16E+00</c:v>
                </c:pt>
                <c:pt idx="582">
                  <c:v>1,16E+00</c:v>
                </c:pt>
                <c:pt idx="583">
                  <c:v>1,17E+00</c:v>
                </c:pt>
                <c:pt idx="584">
                  <c:v>1,17E+00</c:v>
                </c:pt>
                <c:pt idx="585">
                  <c:v>1,17E+00</c:v>
                </c:pt>
                <c:pt idx="586">
                  <c:v>1,17E+00</c:v>
                </c:pt>
                <c:pt idx="587">
                  <c:v>1,17E+00</c:v>
                </c:pt>
                <c:pt idx="588">
                  <c:v>1,18E+00</c:v>
                </c:pt>
                <c:pt idx="589">
                  <c:v>1,18E+00</c:v>
                </c:pt>
                <c:pt idx="590">
                  <c:v>1,18E+00</c:v>
                </c:pt>
                <c:pt idx="591">
                  <c:v>1,18E+00</c:v>
                </c:pt>
                <c:pt idx="592">
                  <c:v>1,18E+00</c:v>
                </c:pt>
                <c:pt idx="593">
                  <c:v>1,19E+00</c:v>
                </c:pt>
                <c:pt idx="594">
                  <c:v>1,19E+00</c:v>
                </c:pt>
                <c:pt idx="595">
                  <c:v>1,19E+00</c:v>
                </c:pt>
                <c:pt idx="596">
                  <c:v>1,19E+00</c:v>
                </c:pt>
                <c:pt idx="597">
                  <c:v>1,19E+00</c:v>
                </c:pt>
                <c:pt idx="598">
                  <c:v>1,20E+00</c:v>
                </c:pt>
                <c:pt idx="599">
                  <c:v>1,20E+00</c:v>
                </c:pt>
                <c:pt idx="600">
                  <c:v>1,20E+00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List2!$I:$I</c15:sqref>
                  </c15:fullRef>
                </c:ext>
              </c:extLst>
            </c:strRef>
          </c:cat>
          <c:val>
            <c:numRef>
              <c:f>List2!$K$5:$K$603</c:f>
              <c:numCache>
                <c:formatCode>0.00E+00</c:formatCode>
                <c:ptCount val="599"/>
                <c:pt idx="0">
                  <c:v>-3.3333333333333357E-3</c:v>
                </c:pt>
                <c:pt idx="1">
                  <c:v>-5.0000000000000036E-3</c:v>
                </c:pt>
                <c:pt idx="2">
                  <c:v>-6.6666666666666714E-3</c:v>
                </c:pt>
                <c:pt idx="3">
                  <c:v>-8.3333333333333367E-3</c:v>
                </c:pt>
                <c:pt idx="4">
                  <c:v>-1.0000000000000005E-2</c:v>
                </c:pt>
                <c:pt idx="5">
                  <c:v>-1.1666666666666672E-2</c:v>
                </c:pt>
                <c:pt idx="6">
                  <c:v>-1.3333333333333341E-2</c:v>
                </c:pt>
                <c:pt idx="7">
                  <c:v>-1.500000000000001E-2</c:v>
                </c:pt>
                <c:pt idx="8">
                  <c:v>-1.666666666666668E-2</c:v>
                </c:pt>
                <c:pt idx="9">
                  <c:v>-1.833333333333334E-2</c:v>
                </c:pt>
                <c:pt idx="10">
                  <c:v>-2.0000000000000011E-2</c:v>
                </c:pt>
                <c:pt idx="11">
                  <c:v>-2.1666666666666681E-2</c:v>
                </c:pt>
                <c:pt idx="12">
                  <c:v>-2.3333333333333341E-2</c:v>
                </c:pt>
                <c:pt idx="13">
                  <c:v>-2.5000000000000012E-2</c:v>
                </c:pt>
                <c:pt idx="14">
                  <c:v>-2.6666666666666675E-2</c:v>
                </c:pt>
                <c:pt idx="15">
                  <c:v>-2.8333333333333342E-2</c:v>
                </c:pt>
                <c:pt idx="16">
                  <c:v>-3.0000000000000016E-2</c:v>
                </c:pt>
                <c:pt idx="17">
                  <c:v>-3.1666666666666676E-2</c:v>
                </c:pt>
                <c:pt idx="18">
                  <c:v>-3.333333333333334E-2</c:v>
                </c:pt>
                <c:pt idx="19">
                  <c:v>-3.500000000000001E-2</c:v>
                </c:pt>
                <c:pt idx="20">
                  <c:v>-3.6666666666666681E-2</c:v>
                </c:pt>
                <c:pt idx="21">
                  <c:v>-3.8333333333333351E-2</c:v>
                </c:pt>
                <c:pt idx="22">
                  <c:v>-4.0000000000000022E-2</c:v>
                </c:pt>
                <c:pt idx="23">
                  <c:v>-4.1666666666666692E-2</c:v>
                </c:pt>
                <c:pt idx="24">
                  <c:v>-4.3333333333333418E-2</c:v>
                </c:pt>
                <c:pt idx="25">
                  <c:v>-4.5000000000000033E-2</c:v>
                </c:pt>
                <c:pt idx="26">
                  <c:v>-4.6666666666666683E-2</c:v>
                </c:pt>
                <c:pt idx="27">
                  <c:v>-4.8333333333333409E-2</c:v>
                </c:pt>
                <c:pt idx="28">
                  <c:v>-5.0000000000000024E-2</c:v>
                </c:pt>
                <c:pt idx="29">
                  <c:v>-5.1666666666666694E-2</c:v>
                </c:pt>
                <c:pt idx="30">
                  <c:v>-5.3333333333333413E-2</c:v>
                </c:pt>
                <c:pt idx="31">
                  <c:v>-5.5000000000000021E-2</c:v>
                </c:pt>
                <c:pt idx="32">
                  <c:v>-5.6666666666666692E-2</c:v>
                </c:pt>
                <c:pt idx="33">
                  <c:v>-5.8333333333333424E-2</c:v>
                </c:pt>
                <c:pt idx="34">
                  <c:v>-6.0000000000000032E-2</c:v>
                </c:pt>
                <c:pt idx="35">
                  <c:v>-6.1666666666666703E-2</c:v>
                </c:pt>
                <c:pt idx="36">
                  <c:v>-6.3333333333333422E-2</c:v>
                </c:pt>
                <c:pt idx="37">
                  <c:v>-6.500000000000003E-2</c:v>
                </c:pt>
                <c:pt idx="38">
                  <c:v>-6.666666666666668E-2</c:v>
                </c:pt>
                <c:pt idx="39">
                  <c:v>-6.8333333333333426E-2</c:v>
                </c:pt>
                <c:pt idx="40">
                  <c:v>-7.0000000000000021E-2</c:v>
                </c:pt>
                <c:pt idx="41">
                  <c:v>-7.1666666666666684E-2</c:v>
                </c:pt>
                <c:pt idx="42">
                  <c:v>-7.3333333333333431E-2</c:v>
                </c:pt>
                <c:pt idx="43">
                  <c:v>-7.5000000000000011E-2</c:v>
                </c:pt>
                <c:pt idx="44">
                  <c:v>-7.6666666666666702E-2</c:v>
                </c:pt>
                <c:pt idx="45">
                  <c:v>-7.8333333333333421E-2</c:v>
                </c:pt>
                <c:pt idx="46">
                  <c:v>-8.0000000000000043E-2</c:v>
                </c:pt>
                <c:pt idx="47">
                  <c:v>-8.166666666666679E-2</c:v>
                </c:pt>
                <c:pt idx="48">
                  <c:v>-8.3333333333333398E-2</c:v>
                </c:pt>
                <c:pt idx="49">
                  <c:v>-8.5000000000000048E-2</c:v>
                </c:pt>
                <c:pt idx="50">
                  <c:v>-8.6666666666666808E-2</c:v>
                </c:pt>
                <c:pt idx="51">
                  <c:v>-8.8333333333333361E-2</c:v>
                </c:pt>
                <c:pt idx="52">
                  <c:v>-9.0000000000000066E-2</c:v>
                </c:pt>
                <c:pt idx="53">
                  <c:v>-9.1666666666666771E-2</c:v>
                </c:pt>
                <c:pt idx="54">
                  <c:v>-9.3333333333333365E-2</c:v>
                </c:pt>
                <c:pt idx="55">
                  <c:v>-9.5000000000000043E-2</c:v>
                </c:pt>
                <c:pt idx="56">
                  <c:v>-9.6666666666666762E-2</c:v>
                </c:pt>
                <c:pt idx="57">
                  <c:v>-9.8333333333333398E-2</c:v>
                </c:pt>
                <c:pt idx="58">
                  <c:v>-0.1</c:v>
                </c:pt>
                <c:pt idx="59">
                  <c:v>-0.10166666666666672</c:v>
                </c:pt>
                <c:pt idx="60">
                  <c:v>-0.10333333333333333</c:v>
                </c:pt>
                <c:pt idx="61">
                  <c:v>-0.10500000000000002</c:v>
                </c:pt>
                <c:pt idx="62">
                  <c:v>-0.10666666666666673</c:v>
                </c:pt>
                <c:pt idx="63">
                  <c:v>-0.10833333333333336</c:v>
                </c:pt>
                <c:pt idx="64">
                  <c:v>-0.11000000000000003</c:v>
                </c:pt>
                <c:pt idx="65">
                  <c:v>-0.11166666666666672</c:v>
                </c:pt>
                <c:pt idx="66">
                  <c:v>-0.11333333333333336</c:v>
                </c:pt>
                <c:pt idx="67">
                  <c:v>-0.11500000000000003</c:v>
                </c:pt>
                <c:pt idx="68">
                  <c:v>-0.11666666666666672</c:v>
                </c:pt>
                <c:pt idx="69">
                  <c:v>-0.11833333333333336</c:v>
                </c:pt>
                <c:pt idx="70">
                  <c:v>-0.12000000000000002</c:v>
                </c:pt>
                <c:pt idx="71">
                  <c:v>-0.12166666666666671</c:v>
                </c:pt>
                <c:pt idx="72">
                  <c:v>-0.12333333333333336</c:v>
                </c:pt>
                <c:pt idx="73">
                  <c:v>-0.125</c:v>
                </c:pt>
                <c:pt idx="74">
                  <c:v>-0.12666666666666668</c:v>
                </c:pt>
                <c:pt idx="75">
                  <c:v>-0.12833333333333341</c:v>
                </c:pt>
                <c:pt idx="76">
                  <c:v>-0.13</c:v>
                </c:pt>
                <c:pt idx="77">
                  <c:v>-0.13166666666666668</c:v>
                </c:pt>
                <c:pt idx="78">
                  <c:v>-0.13333333333333341</c:v>
                </c:pt>
                <c:pt idx="79">
                  <c:v>-0.13500000000000001</c:v>
                </c:pt>
                <c:pt idx="80">
                  <c:v>-0.13666666666666666</c:v>
                </c:pt>
                <c:pt idx="81">
                  <c:v>-0.13833333333333345</c:v>
                </c:pt>
                <c:pt idx="82">
                  <c:v>-0.14000000000000001</c:v>
                </c:pt>
                <c:pt idx="83">
                  <c:v>-0.14166666666666669</c:v>
                </c:pt>
                <c:pt idx="84">
                  <c:v>-0.14333333333333348</c:v>
                </c:pt>
                <c:pt idx="85">
                  <c:v>-0.1450000000000001</c:v>
                </c:pt>
                <c:pt idx="86">
                  <c:v>2.3333333333333334E-2</c:v>
                </c:pt>
                <c:pt idx="87">
                  <c:v>0.401666666666667</c:v>
                </c:pt>
                <c:pt idx="88">
                  <c:v>0.99999999999999989</c:v>
                </c:pt>
                <c:pt idx="89">
                  <c:v>1.6783333333333341</c:v>
                </c:pt>
                <c:pt idx="90">
                  <c:v>2.1966666666666668</c:v>
                </c:pt>
                <c:pt idx="91">
                  <c:v>3.0250000000000004</c:v>
                </c:pt>
                <c:pt idx="92">
                  <c:v>3.5933333333333342</c:v>
                </c:pt>
                <c:pt idx="93">
                  <c:v>4.4416666666666709</c:v>
                </c:pt>
                <c:pt idx="94">
                  <c:v>5.05</c:v>
                </c:pt>
                <c:pt idx="95">
                  <c:v>5.8183333333333334</c:v>
                </c:pt>
                <c:pt idx="96">
                  <c:v>6.3566666666666674</c:v>
                </c:pt>
                <c:pt idx="97">
                  <c:v>7.1249999999999947</c:v>
                </c:pt>
                <c:pt idx="98">
                  <c:v>7.7133333333333383</c:v>
                </c:pt>
                <c:pt idx="99">
                  <c:v>8.5316666666666663</c:v>
                </c:pt>
                <c:pt idx="100">
                  <c:v>8.99</c:v>
                </c:pt>
                <c:pt idx="101">
                  <c:v>9.5383333333333251</c:v>
                </c:pt>
                <c:pt idx="102">
                  <c:v>10.036666666666672</c:v>
                </c:pt>
                <c:pt idx="103">
                  <c:v>10.825000000000006</c:v>
                </c:pt>
                <c:pt idx="104">
                  <c:v>11.353333333333344</c:v>
                </c:pt>
                <c:pt idx="105">
                  <c:v>12.141666666666667</c:v>
                </c:pt>
                <c:pt idx="106">
                  <c:v>12.77</c:v>
                </c:pt>
                <c:pt idx="107">
                  <c:v>13.418333333333333</c:v>
                </c:pt>
                <c:pt idx="108">
                  <c:v>14.156666666666675</c:v>
                </c:pt>
                <c:pt idx="109">
                  <c:v>14.775</c:v>
                </c:pt>
                <c:pt idx="110">
                  <c:v>15.593333333333334</c:v>
                </c:pt>
                <c:pt idx="111">
                  <c:v>16.171666666666685</c:v>
                </c:pt>
                <c:pt idx="112">
                  <c:v>16.93</c:v>
                </c:pt>
                <c:pt idx="113">
                  <c:v>17.608333333333302</c:v>
                </c:pt>
                <c:pt idx="114">
                  <c:v>18.266666666666669</c:v>
                </c:pt>
                <c:pt idx="115">
                  <c:v>19.064999999999987</c:v>
                </c:pt>
                <c:pt idx="116">
                  <c:v>19.673333333333307</c:v>
                </c:pt>
                <c:pt idx="117">
                  <c:v>20.461666666666666</c:v>
                </c:pt>
                <c:pt idx="118">
                  <c:v>21.03</c:v>
                </c:pt>
                <c:pt idx="119">
                  <c:v>21.608333333333299</c:v>
                </c:pt>
                <c:pt idx="120">
                  <c:v>22.33666666666668</c:v>
                </c:pt>
                <c:pt idx="121">
                  <c:v>22.885000000000002</c:v>
                </c:pt>
                <c:pt idx="122">
                  <c:v>23.603333333333303</c:v>
                </c:pt>
                <c:pt idx="123">
                  <c:v>24.171666666666681</c:v>
                </c:pt>
                <c:pt idx="124">
                  <c:v>24.740000000000002</c:v>
                </c:pt>
                <c:pt idx="125">
                  <c:v>25.478333333333289</c:v>
                </c:pt>
                <c:pt idx="126">
                  <c:v>25.976666666666667</c:v>
                </c:pt>
                <c:pt idx="127">
                  <c:v>26.484999999999989</c:v>
                </c:pt>
                <c:pt idx="128">
                  <c:v>27.163333333333306</c:v>
                </c:pt>
                <c:pt idx="129">
                  <c:v>27.671666666666681</c:v>
                </c:pt>
                <c:pt idx="130">
                  <c:v>28.360000000000003</c:v>
                </c:pt>
                <c:pt idx="131">
                  <c:v>28.95833333333329</c:v>
                </c:pt>
                <c:pt idx="132">
                  <c:v>29.496666666666666</c:v>
                </c:pt>
                <c:pt idx="133">
                  <c:v>30.244999999999987</c:v>
                </c:pt>
                <c:pt idx="134">
                  <c:v>30.793333333333294</c:v>
                </c:pt>
                <c:pt idx="135">
                  <c:v>31.341666666666683</c:v>
                </c:pt>
                <c:pt idx="136">
                  <c:v>32.080000000000005</c:v>
                </c:pt>
                <c:pt idx="137">
                  <c:v>32.648333333333333</c:v>
                </c:pt>
                <c:pt idx="138">
                  <c:v>33.266666666666609</c:v>
                </c:pt>
                <c:pt idx="139">
                  <c:v>33.965000000000003</c:v>
                </c:pt>
                <c:pt idx="140">
                  <c:v>34.513333333333335</c:v>
                </c:pt>
                <c:pt idx="141">
                  <c:v>35.111666666666579</c:v>
                </c:pt>
                <c:pt idx="142">
                  <c:v>35.83</c:v>
                </c:pt>
                <c:pt idx="143">
                  <c:v>36.37833333333333</c:v>
                </c:pt>
                <c:pt idx="144">
                  <c:v>36.976666666666588</c:v>
                </c:pt>
                <c:pt idx="145">
                  <c:v>37.685000000000002</c:v>
                </c:pt>
                <c:pt idx="146">
                  <c:v>38.233333333333356</c:v>
                </c:pt>
                <c:pt idx="147">
                  <c:v>38.781666666666588</c:v>
                </c:pt>
                <c:pt idx="148">
                  <c:v>39.470000000000006</c:v>
                </c:pt>
                <c:pt idx="149">
                  <c:v>40.078333333333333</c:v>
                </c:pt>
                <c:pt idx="150">
                  <c:v>40.616666666666589</c:v>
                </c:pt>
                <c:pt idx="151">
                  <c:v>41.215000000000003</c:v>
                </c:pt>
                <c:pt idx="152">
                  <c:v>41.923333333333332</c:v>
                </c:pt>
                <c:pt idx="153">
                  <c:v>42.461666666666588</c:v>
                </c:pt>
                <c:pt idx="154">
                  <c:v>43.02</c:v>
                </c:pt>
                <c:pt idx="155">
                  <c:v>43.578333333333362</c:v>
                </c:pt>
                <c:pt idx="156">
                  <c:v>44.32666666666659</c:v>
                </c:pt>
                <c:pt idx="157">
                  <c:v>44.855000000000004</c:v>
                </c:pt>
                <c:pt idx="158">
                  <c:v>45.323333333333338</c:v>
                </c:pt>
                <c:pt idx="159">
                  <c:v>45.841666666666569</c:v>
                </c:pt>
                <c:pt idx="160">
                  <c:v>46.48</c:v>
                </c:pt>
                <c:pt idx="161">
                  <c:v>47.008333333333333</c:v>
                </c:pt>
                <c:pt idx="162">
                  <c:v>47.50666666666659</c:v>
                </c:pt>
                <c:pt idx="163">
                  <c:v>47.975000000000001</c:v>
                </c:pt>
                <c:pt idx="164">
                  <c:v>48.373333333333335</c:v>
                </c:pt>
                <c:pt idx="165">
                  <c:v>48.221666666666607</c:v>
                </c:pt>
                <c:pt idx="166">
                  <c:v>47.9</c:v>
                </c:pt>
                <c:pt idx="167">
                  <c:v>47.708333333333364</c:v>
                </c:pt>
                <c:pt idx="168">
                  <c:v>47.626666666666623</c:v>
                </c:pt>
                <c:pt idx="169">
                  <c:v>47.735000000000035</c:v>
                </c:pt>
                <c:pt idx="170">
                  <c:v>47.843333333333327</c:v>
                </c:pt>
                <c:pt idx="171">
                  <c:v>47.901666666666578</c:v>
                </c:pt>
                <c:pt idx="172">
                  <c:v>47.93</c:v>
                </c:pt>
                <c:pt idx="173">
                  <c:v>47.958333333333336</c:v>
                </c:pt>
                <c:pt idx="174">
                  <c:v>47.956666666666571</c:v>
                </c:pt>
                <c:pt idx="175">
                  <c:v>47.905000000000001</c:v>
                </c:pt>
                <c:pt idx="176">
                  <c:v>47.663333333333362</c:v>
                </c:pt>
                <c:pt idx="177">
                  <c:v>47.48166666666657</c:v>
                </c:pt>
                <c:pt idx="178">
                  <c:v>47.45</c:v>
                </c:pt>
                <c:pt idx="179">
                  <c:v>47.438333333333333</c:v>
                </c:pt>
                <c:pt idx="180">
                  <c:v>47.406666666666588</c:v>
                </c:pt>
                <c:pt idx="181">
                  <c:v>47.365000000000002</c:v>
                </c:pt>
                <c:pt idx="182">
                  <c:v>47.353333333333325</c:v>
                </c:pt>
                <c:pt idx="183">
                  <c:v>47.361666666666579</c:v>
                </c:pt>
                <c:pt idx="184">
                  <c:v>47.36</c:v>
                </c:pt>
                <c:pt idx="185">
                  <c:v>47.358333333333334</c:v>
                </c:pt>
                <c:pt idx="186">
                  <c:v>47.346666666666579</c:v>
                </c:pt>
                <c:pt idx="187">
                  <c:v>47.335000000000001</c:v>
                </c:pt>
                <c:pt idx="188">
                  <c:v>47.303333333333335</c:v>
                </c:pt>
                <c:pt idx="189">
                  <c:v>47.311666666666554</c:v>
                </c:pt>
                <c:pt idx="190">
                  <c:v>47.27000000000001</c:v>
                </c:pt>
                <c:pt idx="191">
                  <c:v>47.278333333333364</c:v>
                </c:pt>
                <c:pt idx="192">
                  <c:v>47.306666666666587</c:v>
                </c:pt>
                <c:pt idx="193">
                  <c:v>47.304999999999993</c:v>
                </c:pt>
                <c:pt idx="194">
                  <c:v>47.313333333333325</c:v>
                </c:pt>
                <c:pt idx="195">
                  <c:v>47.321666666666587</c:v>
                </c:pt>
                <c:pt idx="196">
                  <c:v>47.33</c:v>
                </c:pt>
                <c:pt idx="197">
                  <c:v>47.318333333333335</c:v>
                </c:pt>
                <c:pt idx="198">
                  <c:v>47.266666666666609</c:v>
                </c:pt>
                <c:pt idx="199">
                  <c:v>47.22500000000003</c:v>
                </c:pt>
                <c:pt idx="200">
                  <c:v>47.223333333333365</c:v>
                </c:pt>
                <c:pt idx="201">
                  <c:v>47.211666666666588</c:v>
                </c:pt>
                <c:pt idx="202">
                  <c:v>47.210000000000008</c:v>
                </c:pt>
                <c:pt idx="203">
                  <c:v>47.188333333333333</c:v>
                </c:pt>
                <c:pt idx="204">
                  <c:v>47.166666666666607</c:v>
                </c:pt>
                <c:pt idx="205">
                  <c:v>47.155000000000001</c:v>
                </c:pt>
                <c:pt idx="206">
                  <c:v>47.113333333333337</c:v>
                </c:pt>
                <c:pt idx="207">
                  <c:v>46.991666666666582</c:v>
                </c:pt>
                <c:pt idx="208">
                  <c:v>46.92</c:v>
                </c:pt>
                <c:pt idx="209">
                  <c:v>46.898333333333333</c:v>
                </c:pt>
                <c:pt idx="210">
                  <c:v>46.886666666666564</c:v>
                </c:pt>
                <c:pt idx="211">
                  <c:v>46.895000000000003</c:v>
                </c:pt>
                <c:pt idx="212">
                  <c:v>46.923333333333332</c:v>
                </c:pt>
                <c:pt idx="213">
                  <c:v>46.971666666666579</c:v>
                </c:pt>
                <c:pt idx="214">
                  <c:v>46.89</c:v>
                </c:pt>
                <c:pt idx="215">
                  <c:v>46.858333333333334</c:v>
                </c:pt>
                <c:pt idx="216">
                  <c:v>46.82666666666659</c:v>
                </c:pt>
                <c:pt idx="217">
                  <c:v>46.814999999999998</c:v>
                </c:pt>
                <c:pt idx="218">
                  <c:v>46.783333333333331</c:v>
                </c:pt>
                <c:pt idx="219">
                  <c:v>46.741666666666589</c:v>
                </c:pt>
                <c:pt idx="220">
                  <c:v>46.660000000000011</c:v>
                </c:pt>
                <c:pt idx="221">
                  <c:v>46.518333333333331</c:v>
                </c:pt>
                <c:pt idx="222">
                  <c:v>46.456666666666571</c:v>
                </c:pt>
                <c:pt idx="223">
                  <c:v>46.414999999999999</c:v>
                </c:pt>
                <c:pt idx="224">
                  <c:v>46.38333333333334</c:v>
                </c:pt>
                <c:pt idx="225">
                  <c:v>46.341666666666569</c:v>
                </c:pt>
                <c:pt idx="226">
                  <c:v>46.240000000000009</c:v>
                </c:pt>
                <c:pt idx="227">
                  <c:v>46.118333333333332</c:v>
                </c:pt>
                <c:pt idx="228">
                  <c:v>46.086666666666588</c:v>
                </c:pt>
                <c:pt idx="229">
                  <c:v>46.145000000000003</c:v>
                </c:pt>
                <c:pt idx="230">
                  <c:v>46.153333333333336</c:v>
                </c:pt>
                <c:pt idx="231">
                  <c:v>46.061666666666582</c:v>
                </c:pt>
                <c:pt idx="232">
                  <c:v>45.93</c:v>
                </c:pt>
                <c:pt idx="233">
                  <c:v>45.868333333333339</c:v>
                </c:pt>
                <c:pt idx="234">
                  <c:v>45.836666666666588</c:v>
                </c:pt>
                <c:pt idx="235">
                  <c:v>45.79500000000003</c:v>
                </c:pt>
                <c:pt idx="236">
                  <c:v>45.703333333333333</c:v>
                </c:pt>
                <c:pt idx="237">
                  <c:v>45.501666666666587</c:v>
                </c:pt>
                <c:pt idx="238">
                  <c:v>45.41</c:v>
                </c:pt>
                <c:pt idx="239">
                  <c:v>45.338333333333338</c:v>
                </c:pt>
                <c:pt idx="240">
                  <c:v>45.286666666666591</c:v>
                </c:pt>
                <c:pt idx="241">
                  <c:v>45.185000000000002</c:v>
                </c:pt>
                <c:pt idx="242">
                  <c:v>44.943333333333335</c:v>
                </c:pt>
                <c:pt idx="243">
                  <c:v>44.861666666666586</c:v>
                </c:pt>
                <c:pt idx="244">
                  <c:v>44.800000000000004</c:v>
                </c:pt>
                <c:pt idx="245">
                  <c:v>44.688333333333333</c:v>
                </c:pt>
                <c:pt idx="246">
                  <c:v>44.496666666666592</c:v>
                </c:pt>
                <c:pt idx="247">
                  <c:v>44.395000000000003</c:v>
                </c:pt>
                <c:pt idx="248">
                  <c:v>44.333333333333336</c:v>
                </c:pt>
                <c:pt idx="249">
                  <c:v>44.211666666666581</c:v>
                </c:pt>
                <c:pt idx="250">
                  <c:v>43.97</c:v>
                </c:pt>
                <c:pt idx="251">
                  <c:v>43.828333333333333</c:v>
                </c:pt>
                <c:pt idx="252">
                  <c:v>43.676666666666605</c:v>
                </c:pt>
                <c:pt idx="253">
                  <c:v>43.505000000000003</c:v>
                </c:pt>
                <c:pt idx="254">
                  <c:v>43.25333333333333</c:v>
                </c:pt>
                <c:pt idx="255">
                  <c:v>43.151666666666578</c:v>
                </c:pt>
                <c:pt idx="256">
                  <c:v>43.050000000000004</c:v>
                </c:pt>
                <c:pt idx="257">
                  <c:v>42.928333333333363</c:v>
                </c:pt>
                <c:pt idx="258">
                  <c:v>42.686666666666596</c:v>
                </c:pt>
                <c:pt idx="259">
                  <c:v>42.615000000000002</c:v>
                </c:pt>
                <c:pt idx="260">
                  <c:v>42.523333333333333</c:v>
                </c:pt>
                <c:pt idx="261">
                  <c:v>42.321666666666587</c:v>
                </c:pt>
                <c:pt idx="262">
                  <c:v>42.150000000000006</c:v>
                </c:pt>
                <c:pt idx="263">
                  <c:v>42.088333333333331</c:v>
                </c:pt>
                <c:pt idx="264">
                  <c:v>41.976666666666588</c:v>
                </c:pt>
                <c:pt idx="265">
                  <c:v>41.745000000000012</c:v>
                </c:pt>
                <c:pt idx="266">
                  <c:v>41.633333333333333</c:v>
                </c:pt>
                <c:pt idx="267">
                  <c:v>41.551666666666577</c:v>
                </c:pt>
                <c:pt idx="268">
                  <c:v>41.4</c:v>
                </c:pt>
                <c:pt idx="269">
                  <c:v>41.198333333333366</c:v>
                </c:pt>
                <c:pt idx="270">
                  <c:v>41.14666666666659</c:v>
                </c:pt>
                <c:pt idx="271">
                  <c:v>41.035000000000011</c:v>
                </c:pt>
                <c:pt idx="272">
                  <c:v>40.813333333333325</c:v>
                </c:pt>
                <c:pt idx="273">
                  <c:v>40.711666666666588</c:v>
                </c:pt>
                <c:pt idx="274">
                  <c:v>40.67</c:v>
                </c:pt>
                <c:pt idx="275">
                  <c:v>40.448333333333331</c:v>
                </c:pt>
                <c:pt idx="276">
                  <c:v>40.32666666666659</c:v>
                </c:pt>
                <c:pt idx="277">
                  <c:v>40.265000000000022</c:v>
                </c:pt>
                <c:pt idx="278">
                  <c:v>40.163333333333362</c:v>
                </c:pt>
                <c:pt idx="279">
                  <c:v>39.921666666666589</c:v>
                </c:pt>
                <c:pt idx="280">
                  <c:v>39.870000000000005</c:v>
                </c:pt>
                <c:pt idx="281">
                  <c:v>39.788333333333362</c:v>
                </c:pt>
                <c:pt idx="282">
                  <c:v>39.57666666666659</c:v>
                </c:pt>
                <c:pt idx="283">
                  <c:v>39.465000000000003</c:v>
                </c:pt>
                <c:pt idx="284">
                  <c:v>39.43333333333333</c:v>
                </c:pt>
                <c:pt idx="285">
                  <c:v>39.241666666666589</c:v>
                </c:pt>
                <c:pt idx="286">
                  <c:v>39.090000000000003</c:v>
                </c:pt>
                <c:pt idx="287">
                  <c:v>39.068333333333356</c:v>
                </c:pt>
                <c:pt idx="288">
                  <c:v>38.96666666666659</c:v>
                </c:pt>
                <c:pt idx="289">
                  <c:v>38.755000000000003</c:v>
                </c:pt>
                <c:pt idx="290">
                  <c:v>38.673333333333332</c:v>
                </c:pt>
                <c:pt idx="291">
                  <c:v>38.531666666666588</c:v>
                </c:pt>
                <c:pt idx="292">
                  <c:v>38.32</c:v>
                </c:pt>
                <c:pt idx="293">
                  <c:v>38.248333333333356</c:v>
                </c:pt>
                <c:pt idx="294">
                  <c:v>38.086666666666588</c:v>
                </c:pt>
                <c:pt idx="295">
                  <c:v>37.855000000000004</c:v>
                </c:pt>
                <c:pt idx="296">
                  <c:v>37.763333333333357</c:v>
                </c:pt>
                <c:pt idx="297">
                  <c:v>37.571666666666587</c:v>
                </c:pt>
                <c:pt idx="298">
                  <c:v>37.370000000000005</c:v>
                </c:pt>
                <c:pt idx="299">
                  <c:v>37.278333333333364</c:v>
                </c:pt>
                <c:pt idx="300">
                  <c:v>37.036666666666591</c:v>
                </c:pt>
                <c:pt idx="301">
                  <c:v>36.874999999999993</c:v>
                </c:pt>
                <c:pt idx="302">
                  <c:v>36.793333333333372</c:v>
                </c:pt>
                <c:pt idx="303">
                  <c:v>36.541666666666579</c:v>
                </c:pt>
                <c:pt idx="304">
                  <c:v>36.42</c:v>
                </c:pt>
                <c:pt idx="305">
                  <c:v>36.328333333333333</c:v>
                </c:pt>
                <c:pt idx="306">
                  <c:v>36.056666666666587</c:v>
                </c:pt>
                <c:pt idx="307">
                  <c:v>35.935000000000002</c:v>
                </c:pt>
                <c:pt idx="308">
                  <c:v>35.823333333333338</c:v>
                </c:pt>
                <c:pt idx="309">
                  <c:v>35.551666666666577</c:v>
                </c:pt>
                <c:pt idx="310">
                  <c:v>35.46</c:v>
                </c:pt>
                <c:pt idx="311">
                  <c:v>35.278333333333364</c:v>
                </c:pt>
                <c:pt idx="312">
                  <c:v>35.026666666666607</c:v>
                </c:pt>
                <c:pt idx="313">
                  <c:v>34.925000000000011</c:v>
                </c:pt>
                <c:pt idx="314">
                  <c:v>34.653333333333336</c:v>
                </c:pt>
                <c:pt idx="315">
                  <c:v>34.501666666666587</c:v>
                </c:pt>
                <c:pt idx="316">
                  <c:v>34.410000000000004</c:v>
                </c:pt>
                <c:pt idx="317">
                  <c:v>34.138333333333364</c:v>
                </c:pt>
                <c:pt idx="318">
                  <c:v>34.046666666666589</c:v>
                </c:pt>
                <c:pt idx="319">
                  <c:v>33.895000000000003</c:v>
                </c:pt>
                <c:pt idx="320">
                  <c:v>33.653333333333329</c:v>
                </c:pt>
                <c:pt idx="321">
                  <c:v>33.581666666666571</c:v>
                </c:pt>
                <c:pt idx="322">
                  <c:v>33.32</c:v>
                </c:pt>
                <c:pt idx="323">
                  <c:v>33.188333333333333</c:v>
                </c:pt>
                <c:pt idx="324">
                  <c:v>33.086666666666581</c:v>
                </c:pt>
                <c:pt idx="325">
                  <c:v>32.79500000000003</c:v>
                </c:pt>
                <c:pt idx="326">
                  <c:v>32.693333333333356</c:v>
                </c:pt>
                <c:pt idx="327">
                  <c:v>32.52166666666659</c:v>
                </c:pt>
                <c:pt idx="328">
                  <c:v>32.270000000000003</c:v>
                </c:pt>
                <c:pt idx="329">
                  <c:v>32.168333333333365</c:v>
                </c:pt>
                <c:pt idx="330">
                  <c:v>31.896666666666661</c:v>
                </c:pt>
                <c:pt idx="331">
                  <c:v>31.734999999999999</c:v>
                </c:pt>
                <c:pt idx="332">
                  <c:v>31.613333333333316</c:v>
                </c:pt>
                <c:pt idx="333">
                  <c:v>31.291666666666668</c:v>
                </c:pt>
                <c:pt idx="334">
                  <c:v>31.19</c:v>
                </c:pt>
                <c:pt idx="335">
                  <c:v>31.028333333333293</c:v>
                </c:pt>
                <c:pt idx="336">
                  <c:v>30.74666666666667</c:v>
                </c:pt>
                <c:pt idx="337">
                  <c:v>30.634999999999998</c:v>
                </c:pt>
                <c:pt idx="338">
                  <c:v>30.283333333333285</c:v>
                </c:pt>
                <c:pt idx="339">
                  <c:v>30.131666666666682</c:v>
                </c:pt>
                <c:pt idx="340">
                  <c:v>29.979999999999986</c:v>
                </c:pt>
                <c:pt idx="341">
                  <c:v>29.658333333333303</c:v>
                </c:pt>
                <c:pt idx="342">
                  <c:v>29.546666666666667</c:v>
                </c:pt>
                <c:pt idx="343">
                  <c:v>29.305</c:v>
                </c:pt>
                <c:pt idx="344">
                  <c:v>29.113333333333316</c:v>
                </c:pt>
                <c:pt idx="345">
                  <c:v>29.011666666666681</c:v>
                </c:pt>
                <c:pt idx="346">
                  <c:v>28.69</c:v>
                </c:pt>
                <c:pt idx="347">
                  <c:v>28.608333333333302</c:v>
                </c:pt>
                <c:pt idx="348">
                  <c:v>28.406666666666666</c:v>
                </c:pt>
                <c:pt idx="349">
                  <c:v>28.195</c:v>
                </c:pt>
                <c:pt idx="350">
                  <c:v>28.113333333333316</c:v>
                </c:pt>
                <c:pt idx="351">
                  <c:v>27.831666666666681</c:v>
                </c:pt>
                <c:pt idx="352">
                  <c:v>27.73</c:v>
                </c:pt>
                <c:pt idx="353">
                  <c:v>27.568333333333289</c:v>
                </c:pt>
                <c:pt idx="354">
                  <c:v>27.33666666666668</c:v>
                </c:pt>
                <c:pt idx="355">
                  <c:v>27.264999999999986</c:v>
                </c:pt>
                <c:pt idx="356">
                  <c:v>26.993333333333293</c:v>
                </c:pt>
                <c:pt idx="357">
                  <c:v>26.961666666666666</c:v>
                </c:pt>
                <c:pt idx="358">
                  <c:v>26.830000000000005</c:v>
                </c:pt>
                <c:pt idx="359">
                  <c:v>26.608333333333302</c:v>
                </c:pt>
                <c:pt idx="360">
                  <c:v>26.526666666666671</c:v>
                </c:pt>
                <c:pt idx="361">
                  <c:v>26.234999999999999</c:v>
                </c:pt>
                <c:pt idx="362">
                  <c:v>26.173333333333304</c:v>
                </c:pt>
                <c:pt idx="363">
                  <c:v>25.87166666666668</c:v>
                </c:pt>
                <c:pt idx="364">
                  <c:v>25.740000000000002</c:v>
                </c:pt>
                <c:pt idx="365">
                  <c:v>25.558333333333294</c:v>
                </c:pt>
                <c:pt idx="366">
                  <c:v>25.306666666666665</c:v>
                </c:pt>
                <c:pt idx="367">
                  <c:v>25.215</c:v>
                </c:pt>
                <c:pt idx="368">
                  <c:v>24.883333333333294</c:v>
                </c:pt>
                <c:pt idx="369">
                  <c:v>24.801666666666684</c:v>
                </c:pt>
                <c:pt idx="370">
                  <c:v>24.5</c:v>
                </c:pt>
                <c:pt idx="371">
                  <c:v>24.358333333333302</c:v>
                </c:pt>
                <c:pt idx="372">
                  <c:v>24.186666666666664</c:v>
                </c:pt>
                <c:pt idx="373">
                  <c:v>23.914999999999999</c:v>
                </c:pt>
                <c:pt idx="374">
                  <c:v>23.813333333333304</c:v>
                </c:pt>
                <c:pt idx="375">
                  <c:v>23.481666666666666</c:v>
                </c:pt>
                <c:pt idx="376">
                  <c:v>23.400000000000002</c:v>
                </c:pt>
                <c:pt idx="377">
                  <c:v>23.078333333333294</c:v>
                </c:pt>
                <c:pt idx="378">
                  <c:v>22.946666666666662</c:v>
                </c:pt>
                <c:pt idx="379">
                  <c:v>22.784999999999989</c:v>
                </c:pt>
                <c:pt idx="380">
                  <c:v>22.493333333333293</c:v>
                </c:pt>
                <c:pt idx="381">
                  <c:v>22.411666666666683</c:v>
                </c:pt>
                <c:pt idx="382">
                  <c:v>22.069999999999986</c:v>
                </c:pt>
                <c:pt idx="383">
                  <c:v>21.978333333333289</c:v>
                </c:pt>
                <c:pt idx="384">
                  <c:v>21.696666666666665</c:v>
                </c:pt>
                <c:pt idx="385">
                  <c:v>21.535</c:v>
                </c:pt>
                <c:pt idx="386">
                  <c:v>21.403333333333293</c:v>
                </c:pt>
                <c:pt idx="387">
                  <c:v>21.101666666666681</c:v>
                </c:pt>
                <c:pt idx="388">
                  <c:v>21.01</c:v>
                </c:pt>
                <c:pt idx="389">
                  <c:v>20.678333333333303</c:v>
                </c:pt>
                <c:pt idx="390">
                  <c:v>20.586666666666666</c:v>
                </c:pt>
                <c:pt idx="391">
                  <c:v>20.314999999999998</c:v>
                </c:pt>
                <c:pt idx="392">
                  <c:v>20.153333333333304</c:v>
                </c:pt>
                <c:pt idx="393">
                  <c:v>20.001666666666665</c:v>
                </c:pt>
                <c:pt idx="394">
                  <c:v>19.72</c:v>
                </c:pt>
                <c:pt idx="395">
                  <c:v>19.618333333333311</c:v>
                </c:pt>
                <c:pt idx="396">
                  <c:v>19.276666666666667</c:v>
                </c:pt>
                <c:pt idx="397">
                  <c:v>19.195</c:v>
                </c:pt>
                <c:pt idx="398">
                  <c:v>18.873333333333299</c:v>
                </c:pt>
                <c:pt idx="399">
                  <c:v>18.751666666666665</c:v>
                </c:pt>
                <c:pt idx="400">
                  <c:v>18.549999999999986</c:v>
                </c:pt>
                <c:pt idx="401">
                  <c:v>18.298333333333289</c:v>
                </c:pt>
                <c:pt idx="402">
                  <c:v>18.196666666666683</c:v>
                </c:pt>
                <c:pt idx="403">
                  <c:v>17.864999999999988</c:v>
                </c:pt>
                <c:pt idx="404">
                  <c:v>17.773333333333301</c:v>
                </c:pt>
                <c:pt idx="405">
                  <c:v>17.451666666666664</c:v>
                </c:pt>
                <c:pt idx="406">
                  <c:v>17.34</c:v>
                </c:pt>
                <c:pt idx="407">
                  <c:v>17.078333333333294</c:v>
                </c:pt>
                <c:pt idx="408">
                  <c:v>16.896666666666665</c:v>
                </c:pt>
                <c:pt idx="409">
                  <c:v>16.754999999999999</c:v>
                </c:pt>
                <c:pt idx="410">
                  <c:v>16.453333333333294</c:v>
                </c:pt>
                <c:pt idx="411">
                  <c:v>16.361666666666668</c:v>
                </c:pt>
                <c:pt idx="412">
                  <c:v>16.009999999999987</c:v>
                </c:pt>
                <c:pt idx="413">
                  <c:v>15.928333333333335</c:v>
                </c:pt>
                <c:pt idx="414">
                  <c:v>15.566666666666677</c:v>
                </c:pt>
                <c:pt idx="415">
                  <c:v>15.475000000000007</c:v>
                </c:pt>
                <c:pt idx="416">
                  <c:v>15.153333333333334</c:v>
                </c:pt>
                <c:pt idx="417">
                  <c:v>15.01166666666667</c:v>
                </c:pt>
                <c:pt idx="418">
                  <c:v>14.790000000000001</c:v>
                </c:pt>
                <c:pt idx="419">
                  <c:v>14.558333333333334</c:v>
                </c:pt>
                <c:pt idx="420">
                  <c:v>14.386666666666676</c:v>
                </c:pt>
                <c:pt idx="421">
                  <c:v>14.085000000000004</c:v>
                </c:pt>
                <c:pt idx="422">
                  <c:v>13.95333333333334</c:v>
                </c:pt>
                <c:pt idx="423">
                  <c:v>13.641666666666666</c:v>
                </c:pt>
                <c:pt idx="424">
                  <c:v>13.52</c:v>
                </c:pt>
                <c:pt idx="425">
                  <c:v>13.178333333333335</c:v>
                </c:pt>
                <c:pt idx="426">
                  <c:v>13.086666666666677</c:v>
                </c:pt>
                <c:pt idx="427">
                  <c:v>12.725000000000001</c:v>
                </c:pt>
                <c:pt idx="428">
                  <c:v>12.653333333333334</c:v>
                </c:pt>
                <c:pt idx="429">
                  <c:v>12.291666666666666</c:v>
                </c:pt>
                <c:pt idx="430">
                  <c:v>12.209999999999999</c:v>
                </c:pt>
                <c:pt idx="431">
                  <c:v>11.858333333333334</c:v>
                </c:pt>
                <c:pt idx="432">
                  <c:v>11.756666666666677</c:v>
                </c:pt>
                <c:pt idx="433">
                  <c:v>11.415000000000004</c:v>
                </c:pt>
                <c:pt idx="434">
                  <c:v>11.283333333333333</c:v>
                </c:pt>
                <c:pt idx="435">
                  <c:v>10.961666666666675</c:v>
                </c:pt>
                <c:pt idx="436">
                  <c:v>10.82</c:v>
                </c:pt>
                <c:pt idx="437">
                  <c:v>10.538333333333325</c:v>
                </c:pt>
                <c:pt idx="438">
                  <c:v>10.366666666666678</c:v>
                </c:pt>
                <c:pt idx="439">
                  <c:v>10.135000000000002</c:v>
                </c:pt>
                <c:pt idx="440">
                  <c:v>9.913333333333334</c:v>
                </c:pt>
                <c:pt idx="441">
                  <c:v>9.7216666666666676</c:v>
                </c:pt>
                <c:pt idx="442">
                  <c:v>9.44</c:v>
                </c:pt>
                <c:pt idx="443">
                  <c:v>9.2783333333333289</c:v>
                </c:pt>
                <c:pt idx="444">
                  <c:v>8.9766666666666772</c:v>
                </c:pt>
                <c:pt idx="445">
                  <c:v>8.8150000000000048</c:v>
                </c:pt>
                <c:pt idx="446">
                  <c:v>8.5033333333333356</c:v>
                </c:pt>
                <c:pt idx="447">
                  <c:v>8.351666666666679</c:v>
                </c:pt>
                <c:pt idx="448">
                  <c:v>8.0300000000000011</c:v>
                </c:pt>
                <c:pt idx="449">
                  <c:v>7.8783333333333392</c:v>
                </c:pt>
                <c:pt idx="450">
                  <c:v>7.5466666666666686</c:v>
                </c:pt>
                <c:pt idx="451">
                  <c:v>7.4050000000000002</c:v>
                </c:pt>
                <c:pt idx="452">
                  <c:v>7.063333333333337</c:v>
                </c:pt>
                <c:pt idx="453">
                  <c:v>6.971666666666672</c:v>
                </c:pt>
                <c:pt idx="454">
                  <c:v>6.7700000000000014</c:v>
                </c:pt>
                <c:pt idx="455">
                  <c:v>6.5383333333333393</c:v>
                </c:pt>
                <c:pt idx="456">
                  <c:v>6.4666666666666694</c:v>
                </c:pt>
                <c:pt idx="457">
                  <c:v>6.2750000000000004</c:v>
                </c:pt>
                <c:pt idx="458">
                  <c:v>5.9333333333333407</c:v>
                </c:pt>
                <c:pt idx="459">
                  <c:v>5.8116666666666674</c:v>
                </c:pt>
                <c:pt idx="460">
                  <c:v>5.58</c:v>
                </c:pt>
                <c:pt idx="461">
                  <c:v>5.4483333333333395</c:v>
                </c:pt>
                <c:pt idx="462">
                  <c:v>5.5066666666666704</c:v>
                </c:pt>
                <c:pt idx="463">
                  <c:v>5.335</c:v>
                </c:pt>
                <c:pt idx="464">
                  <c:v>5.183333333333338</c:v>
                </c:pt>
                <c:pt idx="465">
                  <c:v>5.1116666666666664</c:v>
                </c:pt>
                <c:pt idx="466">
                  <c:v>4.8699999999999966</c:v>
                </c:pt>
                <c:pt idx="467">
                  <c:v>4.7383333333333413</c:v>
                </c:pt>
                <c:pt idx="468">
                  <c:v>4.6866666666666674</c:v>
                </c:pt>
                <c:pt idx="469">
                  <c:v>4.4349999999999996</c:v>
                </c:pt>
                <c:pt idx="470">
                  <c:v>4.3033333333333372</c:v>
                </c:pt>
                <c:pt idx="471">
                  <c:v>4.2516666666666705</c:v>
                </c:pt>
                <c:pt idx="472">
                  <c:v>4.08</c:v>
                </c:pt>
                <c:pt idx="473">
                  <c:v>3.8583333333333338</c:v>
                </c:pt>
                <c:pt idx="474">
                  <c:v>3.8166666666666647</c:v>
                </c:pt>
                <c:pt idx="475">
                  <c:v>3.6349999999999998</c:v>
                </c:pt>
                <c:pt idx="476">
                  <c:v>3.3933333333333335</c:v>
                </c:pt>
                <c:pt idx="477">
                  <c:v>3.3416666666666663</c:v>
                </c:pt>
                <c:pt idx="478">
                  <c:v>3.08</c:v>
                </c:pt>
                <c:pt idx="479">
                  <c:v>2.9083333333333341</c:v>
                </c:pt>
                <c:pt idx="480">
                  <c:v>2.8566666666666642</c:v>
                </c:pt>
                <c:pt idx="481">
                  <c:v>2.5649999999999999</c:v>
                </c:pt>
                <c:pt idx="482">
                  <c:v>2.4333333333333336</c:v>
                </c:pt>
                <c:pt idx="483">
                  <c:v>2.3616666666666664</c:v>
                </c:pt>
                <c:pt idx="484">
                  <c:v>2.0700000000000003</c:v>
                </c:pt>
                <c:pt idx="485">
                  <c:v>1.9583333333333339</c:v>
                </c:pt>
                <c:pt idx="486">
                  <c:v>1.8966666666666669</c:v>
                </c:pt>
                <c:pt idx="487">
                  <c:v>1.5750000000000002</c:v>
                </c:pt>
                <c:pt idx="488">
                  <c:v>1.4833333333333336</c:v>
                </c:pt>
                <c:pt idx="489">
                  <c:v>1.3916666666666666</c:v>
                </c:pt>
                <c:pt idx="490">
                  <c:v>1.089999999999999</c:v>
                </c:pt>
                <c:pt idx="491">
                  <c:v>1.0183333333333335</c:v>
                </c:pt>
                <c:pt idx="492">
                  <c:v>0.92666666666666653</c:v>
                </c:pt>
                <c:pt idx="493">
                  <c:v>0.7250000000000002</c:v>
                </c:pt>
                <c:pt idx="494">
                  <c:v>0.55333333333333345</c:v>
                </c:pt>
                <c:pt idx="495">
                  <c:v>0.48166666666666691</c:v>
                </c:pt>
                <c:pt idx="496">
                  <c:v>0.4</c:v>
                </c:pt>
                <c:pt idx="497">
                  <c:v>0.26833333333333326</c:v>
                </c:pt>
                <c:pt idx="498">
                  <c:v>0.17666666666666664</c:v>
                </c:pt>
                <c:pt idx="499">
                  <c:v>0.14500000000000002</c:v>
                </c:pt>
                <c:pt idx="500">
                  <c:v>0.13333333333333341</c:v>
                </c:pt>
                <c:pt idx="501">
                  <c:v>0.12166666666666665</c:v>
                </c:pt>
                <c:pt idx="502">
                  <c:v>0.10999999999999989</c:v>
                </c:pt>
                <c:pt idx="503">
                  <c:v>9.8333333333333328E-2</c:v>
                </c:pt>
                <c:pt idx="504">
                  <c:v>8.6666666666666684E-2</c:v>
                </c:pt>
                <c:pt idx="505">
                  <c:v>9.5000000000000015E-2</c:v>
                </c:pt>
                <c:pt idx="506">
                  <c:v>8.3333333333333329E-2</c:v>
                </c:pt>
                <c:pt idx="507">
                  <c:v>8.1666666666666693E-2</c:v>
                </c:pt>
                <c:pt idx="508">
                  <c:v>8.0000000000000127E-2</c:v>
                </c:pt>
                <c:pt idx="509">
                  <c:v>8.8333333333333527E-2</c:v>
                </c:pt>
                <c:pt idx="510">
                  <c:v>8.6666666666666906E-2</c:v>
                </c:pt>
                <c:pt idx="511">
                  <c:v>0.11499999999999998</c:v>
                </c:pt>
                <c:pt idx="512">
                  <c:v>0.12333333333333342</c:v>
                </c:pt>
                <c:pt idx="513">
                  <c:v>0.15166666666666664</c:v>
                </c:pt>
                <c:pt idx="514">
                  <c:v>0.22000000000000003</c:v>
                </c:pt>
                <c:pt idx="515">
                  <c:v>0.28833333333333344</c:v>
                </c:pt>
                <c:pt idx="516">
                  <c:v>0.35666666666666691</c:v>
                </c:pt>
                <c:pt idx="517">
                  <c:v>0.38500000000000018</c:v>
                </c:pt>
                <c:pt idx="518">
                  <c:v>0.41333333333333333</c:v>
                </c:pt>
                <c:pt idx="519">
                  <c:v>0.44166666666666682</c:v>
                </c:pt>
                <c:pt idx="520">
                  <c:v>0.45000000000000007</c:v>
                </c:pt>
                <c:pt idx="521">
                  <c:v>0.44833333333333325</c:v>
                </c:pt>
                <c:pt idx="522">
                  <c:v>0.42666666666666697</c:v>
                </c:pt>
                <c:pt idx="523">
                  <c:v>0.39500000000000024</c:v>
                </c:pt>
                <c:pt idx="524">
                  <c:v>0.37333333333333335</c:v>
                </c:pt>
                <c:pt idx="525">
                  <c:v>0.3416666666666669</c:v>
                </c:pt>
                <c:pt idx="526">
                  <c:v>0.31000000000000016</c:v>
                </c:pt>
                <c:pt idx="527">
                  <c:v>0.2683333333333332</c:v>
                </c:pt>
                <c:pt idx="528">
                  <c:v>0.23666666666666669</c:v>
                </c:pt>
                <c:pt idx="529">
                  <c:v>0.18500000000000008</c:v>
                </c:pt>
                <c:pt idx="530">
                  <c:v>0.15333333333333349</c:v>
                </c:pt>
                <c:pt idx="531">
                  <c:v>8.1666666666666901E-2</c:v>
                </c:pt>
                <c:pt idx="532">
                  <c:v>4.9999999999999857E-2</c:v>
                </c:pt>
                <c:pt idx="533">
                  <c:v>2.833333333333321E-2</c:v>
                </c:pt>
                <c:pt idx="534">
                  <c:v>1.6666666666666503E-2</c:v>
                </c:pt>
                <c:pt idx="535">
                  <c:v>-4.5000000000000304E-2</c:v>
                </c:pt>
                <c:pt idx="536">
                  <c:v>-4.6666666666666773E-2</c:v>
                </c:pt>
                <c:pt idx="537">
                  <c:v>-3.8333333333333351E-2</c:v>
                </c:pt>
                <c:pt idx="538">
                  <c:v>-3.0000000000000051E-2</c:v>
                </c:pt>
                <c:pt idx="539">
                  <c:v>4.8333333333333318E-2</c:v>
                </c:pt>
                <c:pt idx="540">
                  <c:v>6.6666666666666555E-2</c:v>
                </c:pt>
                <c:pt idx="541">
                  <c:v>7.5000000000000011E-2</c:v>
                </c:pt>
                <c:pt idx="542">
                  <c:v>7.3333333333333195E-2</c:v>
                </c:pt>
                <c:pt idx="543">
                  <c:v>7.1666666666666434E-2</c:v>
                </c:pt>
                <c:pt idx="544">
                  <c:v>6.9999999999999785E-2</c:v>
                </c:pt>
                <c:pt idx="545">
                  <c:v>6.8333333333333204E-2</c:v>
                </c:pt>
                <c:pt idx="546">
                  <c:v>6.666666666666668E-2</c:v>
                </c:pt>
                <c:pt idx="547">
                  <c:v>5.4999999999999979E-2</c:v>
                </c:pt>
                <c:pt idx="548">
                  <c:v>4.3333333333333168E-2</c:v>
                </c:pt>
                <c:pt idx="549">
                  <c:v>3.1666666666666538E-2</c:v>
                </c:pt>
                <c:pt idx="550">
                  <c:v>1.9999999999999799E-2</c:v>
                </c:pt>
                <c:pt idx="551">
                  <c:v>8.3333333333335258E-3</c:v>
                </c:pt>
                <c:pt idx="552">
                  <c:v>-3.3333333333330781E-3</c:v>
                </c:pt>
                <c:pt idx="553">
                  <c:v>-2.500000000000004E-2</c:v>
                </c:pt>
                <c:pt idx="554">
                  <c:v>-4.6666666666666627E-2</c:v>
                </c:pt>
                <c:pt idx="555">
                  <c:v>-4.8333333333333416E-2</c:v>
                </c:pt>
                <c:pt idx="556">
                  <c:v>-5.9999999999999894E-2</c:v>
                </c:pt>
                <c:pt idx="557">
                  <c:v>-0.10166666666666663</c:v>
                </c:pt>
                <c:pt idx="558">
                  <c:v>-0.12333333333333342</c:v>
                </c:pt>
                <c:pt idx="559">
                  <c:v>-0.14500000000000021</c:v>
                </c:pt>
                <c:pt idx="560">
                  <c:v>-0.16666666666666669</c:v>
                </c:pt>
                <c:pt idx="561">
                  <c:v>-0.18833333333333344</c:v>
                </c:pt>
                <c:pt idx="562">
                  <c:v>-0.21000000000000008</c:v>
                </c:pt>
                <c:pt idx="563">
                  <c:v>-0.2116666666666667</c:v>
                </c:pt>
                <c:pt idx="564">
                  <c:v>-0.21333333333333362</c:v>
                </c:pt>
                <c:pt idx="565">
                  <c:v>-0.23500000000000021</c:v>
                </c:pt>
                <c:pt idx="566">
                  <c:v>-0.22666666666666668</c:v>
                </c:pt>
                <c:pt idx="567">
                  <c:v>-0.22833333333333342</c:v>
                </c:pt>
                <c:pt idx="568">
                  <c:v>-0.23000000000000004</c:v>
                </c:pt>
                <c:pt idx="569">
                  <c:v>-0.21166666666666678</c:v>
                </c:pt>
                <c:pt idx="570">
                  <c:v>-0.18333333333333357</c:v>
                </c:pt>
                <c:pt idx="571">
                  <c:v>-0.11499999999999988</c:v>
                </c:pt>
                <c:pt idx="572">
                  <c:v>-7.6666666666666702E-2</c:v>
                </c:pt>
                <c:pt idx="573">
                  <c:v>-3.8333333333333219E-2</c:v>
                </c:pt>
                <c:pt idx="574">
                  <c:v>0</c:v>
                </c:pt>
                <c:pt idx="575">
                  <c:v>2.8333333333333332E-2</c:v>
                </c:pt>
                <c:pt idx="576">
                  <c:v>5.6666666666666782E-2</c:v>
                </c:pt>
                <c:pt idx="577">
                  <c:v>7.5000000000000094E-2</c:v>
                </c:pt>
                <c:pt idx="578">
                  <c:v>0.12333333333333342</c:v>
                </c:pt>
                <c:pt idx="579">
                  <c:v>0.13166666666666682</c:v>
                </c:pt>
                <c:pt idx="580">
                  <c:v>0.14000000000000001</c:v>
                </c:pt>
                <c:pt idx="581">
                  <c:v>0.16833333333333336</c:v>
                </c:pt>
                <c:pt idx="582">
                  <c:v>0.17666666666666664</c:v>
                </c:pt>
                <c:pt idx="583">
                  <c:v>0.18500000000000008</c:v>
                </c:pt>
                <c:pt idx="584">
                  <c:v>0.17333333333333334</c:v>
                </c:pt>
                <c:pt idx="585">
                  <c:v>0.17166666666666638</c:v>
                </c:pt>
                <c:pt idx="586">
                  <c:v>0.17</c:v>
                </c:pt>
                <c:pt idx="587">
                  <c:v>0.17833333333333337</c:v>
                </c:pt>
                <c:pt idx="588">
                  <c:v>0.16666666666666666</c:v>
                </c:pt>
                <c:pt idx="589">
                  <c:v>0.15500000000000008</c:v>
                </c:pt>
                <c:pt idx="590">
                  <c:v>0.14333333333333326</c:v>
                </c:pt>
                <c:pt idx="591">
                  <c:v>0.12166666666666665</c:v>
                </c:pt>
                <c:pt idx="592">
                  <c:v>0.10000000000000009</c:v>
                </c:pt>
                <c:pt idx="593">
                  <c:v>8.8333333333333458E-2</c:v>
                </c:pt>
                <c:pt idx="594">
                  <c:v>6.6666666666666777E-2</c:v>
                </c:pt>
                <c:pt idx="595">
                  <c:v>4.5000000000000075E-2</c:v>
                </c:pt>
                <c:pt idx="596">
                  <c:v>4.3333333333333418E-2</c:v>
                </c:pt>
                <c:pt idx="597">
                  <c:v>3.1666666666666746E-2</c:v>
                </c:pt>
                <c:pt idx="598">
                  <c:v>3.0000000000000051E-2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List2!$K$3:$K$603</c15:sqref>
                  </c15:fullRef>
                </c:ext>
              </c:extLst>
            </c:numRef>
          </c:val>
        </c:ser>
        <c:dLbls/>
        <c:marker val="1"/>
        <c:axId val="71550848"/>
        <c:axId val="73662464"/>
      </c:lineChart>
      <c:catAx>
        <c:axId val="71550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Čas</a:t>
                </a:r>
                <a:r>
                  <a:rPr lang="cs-CZ" dirty="0"/>
                  <a:t> </a:t>
                </a:r>
                <a:r>
                  <a:rPr lang="en-US" dirty="0"/>
                  <a:t>[s]</a:t>
                </a:r>
              </a:p>
            </c:rich>
          </c:tx>
          <c:layout/>
        </c:title>
        <c:numFmt formatCode="General" sourceLinked="1"/>
        <c:tickLblPos val="nextTo"/>
        <c:crossAx val="73662464"/>
        <c:crosses val="autoZero"/>
        <c:auto val="1"/>
        <c:lblAlgn val="ctr"/>
        <c:lblOffset val="100"/>
        <c:tickLblSkip val="100"/>
        <c:tickMarkSkip val="100"/>
      </c:catAx>
      <c:valAx>
        <c:axId val="73662464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Dr</a:t>
                </a:r>
                <a:r>
                  <a:rPr lang="cs-CZ" dirty="0" smtClean="0"/>
                  <a:t>á</a:t>
                </a:r>
                <a:r>
                  <a:rPr lang="en-US" dirty="0" smtClean="0"/>
                  <a:t>ha</a:t>
                </a:r>
                <a:r>
                  <a:rPr lang="en-US" baseline="0" dirty="0" smtClean="0"/>
                  <a:t> </a:t>
                </a:r>
                <a:r>
                  <a:rPr lang="cs-CZ" baseline="0" dirty="0" smtClean="0"/>
                  <a:t>závěru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[</a:t>
                </a:r>
                <a:r>
                  <a:rPr lang="cs-CZ" baseline="0" dirty="0"/>
                  <a:t>mm</a:t>
                </a:r>
                <a:r>
                  <a:rPr lang="en-US" baseline="0" dirty="0"/>
                  <a:t>]</a:t>
                </a:r>
                <a:endParaRPr lang="en-US" dirty="0"/>
              </a:p>
            </c:rich>
          </c:tx>
          <c:layout/>
        </c:title>
        <c:numFmt formatCode="0" sourceLinked="0"/>
        <c:tickLblPos val="nextTo"/>
        <c:crossAx val="71550848"/>
        <c:crossesAt val="1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</c:chart>
  <c:spPr>
    <a:ln w="25400">
      <a:solidFill>
        <a:schemeClr val="tx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6EF9B-2D6A-4555-9A39-C7C7E96F74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EA21D5-E352-48D2-AC5E-9012FE6D2F1C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cs-CZ" sz="2000" b="1" cap="all" baseline="0" dirty="0" smtClean="0">
              <a:solidFill>
                <a:schemeClr val="tx1"/>
              </a:solidFill>
              <a:latin typeface="Berlin Sans FB Demi" pitchFamily="34" charset="0"/>
            </a:rPr>
            <a:t>Kvalita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cs-CZ" sz="2000" b="1" cap="all" baseline="0" dirty="0" smtClean="0">
              <a:solidFill>
                <a:schemeClr val="tx1"/>
              </a:solidFill>
              <a:latin typeface="Berlin Sans FB Demi" pitchFamily="34" charset="0"/>
            </a:rPr>
            <a:t>produktu</a:t>
          </a:r>
          <a:endParaRPr lang="cs-CZ" sz="2000" b="1" cap="all" baseline="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F83C5EA3-9BE6-4FDE-B823-55E13CBDD029}" type="parTrans" cxnId="{B25966BC-D81B-4655-B638-717ED4D755C3}">
      <dgm:prSet/>
      <dgm:spPr/>
      <dgm:t>
        <a:bodyPr/>
        <a:lstStyle/>
        <a:p>
          <a:endParaRPr lang="cs-CZ"/>
        </a:p>
      </dgm:t>
    </dgm:pt>
    <dgm:pt modelId="{C321F028-5803-46BB-9F57-30835C7D4EDC}" type="sibTrans" cxnId="{B25966BC-D81B-4655-B638-717ED4D755C3}">
      <dgm:prSet/>
      <dgm:spPr/>
      <dgm:t>
        <a:bodyPr/>
        <a:lstStyle/>
        <a:p>
          <a:endParaRPr lang="cs-CZ"/>
        </a:p>
      </dgm:t>
    </dgm:pt>
    <dgm:pt modelId="{FEE6AB8E-7362-4681-ADF4-8F7D0C79CE50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Ekonomické složky</a:t>
          </a:r>
          <a:endParaRPr lang="cs-CZ" sz="1800" dirty="0">
            <a:solidFill>
              <a:schemeClr val="tx1"/>
            </a:solidFill>
          </a:endParaRPr>
        </a:p>
      </dgm:t>
    </dgm:pt>
    <dgm:pt modelId="{E7BC7C97-11DD-4402-B730-4FE9D078BB63}" type="parTrans" cxnId="{A632A4E2-652D-422F-936C-29F8FAD8EFFE}">
      <dgm:prSet/>
      <dgm:spPr/>
      <dgm:t>
        <a:bodyPr/>
        <a:lstStyle/>
        <a:p>
          <a:endParaRPr lang="cs-CZ"/>
        </a:p>
      </dgm:t>
    </dgm:pt>
    <dgm:pt modelId="{0811B160-3750-4941-8F19-4D5072BFC28B}" type="sibTrans" cxnId="{A632A4E2-652D-422F-936C-29F8FAD8EFFE}">
      <dgm:prSet/>
      <dgm:spPr/>
      <dgm:t>
        <a:bodyPr/>
        <a:lstStyle/>
        <a:p>
          <a:endParaRPr lang="cs-CZ"/>
        </a:p>
      </dgm:t>
    </dgm:pt>
    <dgm:pt modelId="{83D2CDCA-39CE-4744-89C6-4E1A23C1AEDF}">
      <dgm:prSet phldrT="[Text]" custT="1"/>
      <dgm:spPr>
        <a:solidFill>
          <a:srgbClr val="FFFFC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1800" b="1" cap="all" baseline="0" dirty="0" err="1" smtClean="0">
              <a:solidFill>
                <a:schemeClr val="tx1"/>
              </a:solidFill>
            </a:rPr>
            <a:t>UžitNé</a:t>
          </a:r>
          <a:r>
            <a:rPr lang="cs-CZ" sz="1800" b="1" cap="all" baseline="0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1800" b="1" cap="all" baseline="0" dirty="0" smtClean="0">
              <a:solidFill>
                <a:schemeClr val="tx1"/>
              </a:solidFill>
            </a:rPr>
            <a:t>vlastnosti</a:t>
          </a:r>
          <a:endParaRPr lang="cs-CZ" sz="1800" b="1" cap="all" baseline="0" dirty="0">
            <a:solidFill>
              <a:schemeClr val="tx1"/>
            </a:solidFill>
          </a:endParaRPr>
        </a:p>
      </dgm:t>
    </dgm:pt>
    <dgm:pt modelId="{BBE9B62F-E7E4-41EE-AB31-1593EC138801}" type="parTrans" cxnId="{66E28FFA-20F5-4D5A-83A7-30F0E85782AF}">
      <dgm:prSet/>
      <dgm:spPr/>
      <dgm:t>
        <a:bodyPr/>
        <a:lstStyle/>
        <a:p>
          <a:endParaRPr lang="cs-CZ"/>
        </a:p>
      </dgm:t>
    </dgm:pt>
    <dgm:pt modelId="{1098BF9C-07D2-40E1-9661-CF064348CD99}" type="sibTrans" cxnId="{66E28FFA-20F5-4D5A-83A7-30F0E85782AF}">
      <dgm:prSet/>
      <dgm:spPr/>
      <dgm:t>
        <a:bodyPr/>
        <a:lstStyle/>
        <a:p>
          <a:endParaRPr lang="cs-CZ"/>
        </a:p>
      </dgm:t>
    </dgm:pt>
    <dgm:pt modelId="{85474CBE-899C-4651-B1A8-FA8BBBB2603D}">
      <dgm:prSet phldrT="[Text]" custT="1"/>
      <dgm:spPr>
        <a:solidFill>
          <a:srgbClr val="F73BAB"/>
        </a:solidFill>
      </dgm:spPr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Funkční</a:t>
          </a:r>
          <a:endParaRPr lang="cs-CZ" sz="1800" dirty="0">
            <a:solidFill>
              <a:schemeClr val="tx1"/>
            </a:solidFill>
          </a:endParaRPr>
        </a:p>
      </dgm:t>
    </dgm:pt>
    <dgm:pt modelId="{5A564787-6CA8-4768-8269-5F80AAE83FFE}" type="parTrans" cxnId="{350FFC77-E4D6-4809-AD07-543B7C2321B7}">
      <dgm:prSet/>
      <dgm:spPr/>
      <dgm:t>
        <a:bodyPr/>
        <a:lstStyle/>
        <a:p>
          <a:endParaRPr lang="cs-CZ"/>
        </a:p>
      </dgm:t>
    </dgm:pt>
    <dgm:pt modelId="{B3F3BEFA-2149-445F-91F7-A2A647EE0BD9}" type="sibTrans" cxnId="{350FFC77-E4D6-4809-AD07-543B7C2321B7}">
      <dgm:prSet/>
      <dgm:spPr/>
      <dgm:t>
        <a:bodyPr/>
        <a:lstStyle/>
        <a:p>
          <a:endParaRPr lang="cs-CZ"/>
        </a:p>
      </dgm:t>
    </dgm:pt>
    <dgm:pt modelId="{EBC36B27-5F05-415B-A006-5C22DD696654}">
      <dgm:prSet custT="1"/>
      <dgm:spPr>
        <a:solidFill>
          <a:srgbClr val="3AF887"/>
        </a:solidFill>
      </dgm:spPr>
      <dgm:t>
        <a:bodyPr/>
        <a:lstStyle/>
        <a:p>
          <a:r>
            <a:rPr lang="cs-CZ" sz="2000" dirty="0" smtClean="0">
              <a:solidFill>
                <a:schemeClr val="tx1"/>
              </a:solidFill>
              <a:latin typeface="Arial Black" pitchFamily="34" charset="0"/>
            </a:rPr>
            <a:t>Bezpečnostní</a:t>
          </a:r>
        </a:p>
      </dgm:t>
    </dgm:pt>
    <dgm:pt modelId="{7AA5D81C-0EEC-4E0D-B08E-3A81594D8219}" type="parTrans" cxnId="{E8D627DC-90C8-4407-B983-47F05A8DB49E}">
      <dgm:prSet/>
      <dgm:spPr/>
      <dgm:t>
        <a:bodyPr/>
        <a:lstStyle/>
        <a:p>
          <a:endParaRPr lang="cs-CZ"/>
        </a:p>
      </dgm:t>
    </dgm:pt>
    <dgm:pt modelId="{8CA48DFE-F43A-46A9-98EC-228912BAD848}" type="sibTrans" cxnId="{E8D627DC-90C8-4407-B983-47F05A8DB49E}">
      <dgm:prSet/>
      <dgm:spPr/>
      <dgm:t>
        <a:bodyPr/>
        <a:lstStyle/>
        <a:p>
          <a:endParaRPr lang="cs-CZ"/>
        </a:p>
      </dgm:t>
    </dgm:pt>
    <dgm:pt modelId="{9FFC45B4-6F8D-4718-B9A4-A0DFF84458A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2000" dirty="0" smtClean="0">
              <a:solidFill>
                <a:schemeClr val="tx1"/>
              </a:solidFill>
              <a:latin typeface="Arial Black" pitchFamily="34" charset="0"/>
            </a:rPr>
            <a:t>Spolehlivostní</a:t>
          </a:r>
        </a:p>
      </dgm:t>
    </dgm:pt>
    <dgm:pt modelId="{94097645-20D6-45FD-98F7-7E0F7EEF6B5D}" type="parTrans" cxnId="{B8783FDB-1819-4DA2-AF08-537A72D96DC8}">
      <dgm:prSet/>
      <dgm:spPr/>
      <dgm:t>
        <a:bodyPr/>
        <a:lstStyle/>
        <a:p>
          <a:endParaRPr lang="cs-CZ"/>
        </a:p>
      </dgm:t>
    </dgm:pt>
    <dgm:pt modelId="{120CEADD-5F68-4AB6-9D7F-B71B3736B52D}" type="sibTrans" cxnId="{B8783FDB-1819-4DA2-AF08-537A72D96DC8}">
      <dgm:prSet/>
      <dgm:spPr/>
      <dgm:t>
        <a:bodyPr/>
        <a:lstStyle/>
        <a:p>
          <a:endParaRPr lang="cs-CZ"/>
        </a:p>
      </dgm:t>
    </dgm:pt>
    <dgm:pt modelId="{B7DE05BF-97B4-4B45-B94B-023F76636A59}">
      <dgm:prSet custT="1"/>
      <dgm:spPr>
        <a:solidFill>
          <a:srgbClr val="7030A0">
            <a:alpha val="40000"/>
          </a:srgbClr>
        </a:solidFill>
      </dgm:spPr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Ergonomické</a:t>
          </a:r>
        </a:p>
      </dgm:t>
    </dgm:pt>
    <dgm:pt modelId="{80111E72-1C36-461A-83F3-8E195B4B0157}" type="parTrans" cxnId="{3ECF55E1-3A6F-4A26-ACBA-41B8F4461111}">
      <dgm:prSet/>
      <dgm:spPr/>
      <dgm:t>
        <a:bodyPr/>
        <a:lstStyle/>
        <a:p>
          <a:endParaRPr lang="cs-CZ"/>
        </a:p>
      </dgm:t>
    </dgm:pt>
    <dgm:pt modelId="{89529AA9-D743-4C1E-BACB-DC37AAA9F8AF}" type="sibTrans" cxnId="{3ECF55E1-3A6F-4A26-ACBA-41B8F4461111}">
      <dgm:prSet/>
      <dgm:spPr/>
      <dgm:t>
        <a:bodyPr/>
        <a:lstStyle/>
        <a:p>
          <a:endParaRPr lang="cs-CZ"/>
        </a:p>
      </dgm:t>
    </dgm:pt>
    <dgm:pt modelId="{13188339-0009-4281-B6D1-C4455AEEDE38}">
      <dgm:prSet custT="1"/>
      <dgm:spPr>
        <a:solidFill>
          <a:schemeClr val="tx2">
            <a:lumMod val="60000"/>
            <a:lumOff val="40000"/>
            <a:alpha val="57000"/>
          </a:schemeClr>
        </a:solidFill>
      </dgm:spPr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Estetické</a:t>
          </a:r>
        </a:p>
      </dgm:t>
    </dgm:pt>
    <dgm:pt modelId="{F294EAA8-7A44-47CA-BE48-305EBCB265E8}" type="parTrans" cxnId="{5C35ECC7-993B-4346-B260-487C966AF507}">
      <dgm:prSet/>
      <dgm:spPr/>
      <dgm:t>
        <a:bodyPr/>
        <a:lstStyle/>
        <a:p>
          <a:endParaRPr lang="cs-CZ"/>
        </a:p>
      </dgm:t>
    </dgm:pt>
    <dgm:pt modelId="{BE8931E9-8395-4130-8731-F1028005E69B}" type="sibTrans" cxnId="{5C35ECC7-993B-4346-B260-487C966AF507}">
      <dgm:prSet/>
      <dgm:spPr/>
      <dgm:t>
        <a:bodyPr/>
        <a:lstStyle/>
        <a:p>
          <a:endParaRPr lang="cs-CZ"/>
        </a:p>
      </dgm:t>
    </dgm:pt>
    <dgm:pt modelId="{179F998A-4A92-472C-99AD-128500611FF6}" type="pres">
      <dgm:prSet presAssocID="{62B6EF9B-2D6A-4555-9A39-C7C7E96F74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B76C30-97BB-47F5-982C-34AADFA241B8}" type="pres">
      <dgm:prSet presAssocID="{9EEA21D5-E352-48D2-AC5E-9012FE6D2F1C}" presName="root1" presStyleCnt="0"/>
      <dgm:spPr/>
    </dgm:pt>
    <dgm:pt modelId="{85A1ED0F-A03E-4CFC-9E4C-CA54AF1D220C}" type="pres">
      <dgm:prSet presAssocID="{9EEA21D5-E352-48D2-AC5E-9012FE6D2F1C}" presName="LevelOneTextNode" presStyleLbl="node0" presStyleIdx="0" presStyleCnt="1" custScaleX="169379" custScaleY="162693" custLinFactNeighborX="-8698" custLinFactNeighborY="76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6DCB72-DF27-42B2-B436-F5032F6D95A4}" type="pres">
      <dgm:prSet presAssocID="{9EEA21D5-E352-48D2-AC5E-9012FE6D2F1C}" presName="level2hierChild" presStyleCnt="0"/>
      <dgm:spPr/>
    </dgm:pt>
    <dgm:pt modelId="{4501C08B-6F33-4F0D-BC8E-CB44ACF3E5F3}" type="pres">
      <dgm:prSet presAssocID="{E7BC7C97-11DD-4402-B730-4FE9D078BB63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B29021DA-86D1-423A-A56F-B9547836C1A7}" type="pres">
      <dgm:prSet presAssocID="{E7BC7C97-11DD-4402-B730-4FE9D078BB63}" presName="connTx" presStyleLbl="parChTrans1D2" presStyleIdx="0" presStyleCnt="2"/>
      <dgm:spPr/>
      <dgm:t>
        <a:bodyPr/>
        <a:lstStyle/>
        <a:p>
          <a:endParaRPr lang="cs-CZ"/>
        </a:p>
      </dgm:t>
    </dgm:pt>
    <dgm:pt modelId="{8BD2BED4-9AF9-4B65-8DF1-C0CA35EE1443}" type="pres">
      <dgm:prSet presAssocID="{FEE6AB8E-7362-4681-ADF4-8F7D0C79CE50}" presName="root2" presStyleCnt="0"/>
      <dgm:spPr/>
    </dgm:pt>
    <dgm:pt modelId="{94828322-0762-4636-BC24-F0661689308D}" type="pres">
      <dgm:prSet presAssocID="{FEE6AB8E-7362-4681-ADF4-8F7D0C79CE50}" presName="LevelTwoTextNode" presStyleLbl="node2" presStyleIdx="0" presStyleCnt="2" custScaleX="150261" custScaleY="127267" custLinFactNeighborX="9652" custLinFactNeighborY="-904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B35FA9-1659-414F-9D42-145D08389904}" type="pres">
      <dgm:prSet presAssocID="{FEE6AB8E-7362-4681-ADF4-8F7D0C79CE50}" presName="level3hierChild" presStyleCnt="0"/>
      <dgm:spPr/>
    </dgm:pt>
    <dgm:pt modelId="{C7CFB7C7-4FD1-416F-80D0-6528BECD1EA0}" type="pres">
      <dgm:prSet presAssocID="{BBE9B62F-E7E4-41EE-AB31-1593EC13880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A258CF16-0F83-4F43-80D4-8106C4B60BEC}" type="pres">
      <dgm:prSet presAssocID="{BBE9B62F-E7E4-41EE-AB31-1593EC13880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F3BAD19E-AE96-4753-A642-30405F3D5D8A}" type="pres">
      <dgm:prSet presAssocID="{83D2CDCA-39CE-4744-89C6-4E1A23C1AEDF}" presName="root2" presStyleCnt="0"/>
      <dgm:spPr/>
    </dgm:pt>
    <dgm:pt modelId="{CF77F393-20C6-405C-BF6E-290048C56D2F}" type="pres">
      <dgm:prSet presAssocID="{83D2CDCA-39CE-4744-89C6-4E1A23C1AEDF}" presName="LevelTwoTextNode" presStyleLbl="node2" presStyleIdx="1" presStyleCnt="2" custScaleX="137679" custScaleY="131836" custLinFactNeighborX="-7719" custLinFactNeighborY="-807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B0BBD2-E4C9-47A8-806C-8AE56B73C9D3}" type="pres">
      <dgm:prSet presAssocID="{83D2CDCA-39CE-4744-89C6-4E1A23C1AEDF}" presName="level3hierChild" presStyleCnt="0"/>
      <dgm:spPr/>
    </dgm:pt>
    <dgm:pt modelId="{757EF603-674B-4AEA-BEC6-C6480FD18B27}" type="pres">
      <dgm:prSet presAssocID="{5A564787-6CA8-4768-8269-5F80AAE83FFE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F1A3D284-A3C0-4F06-A152-56234DACC75E}" type="pres">
      <dgm:prSet presAssocID="{5A564787-6CA8-4768-8269-5F80AAE83FFE}" presName="connTx" presStyleLbl="parChTrans1D3" presStyleIdx="0" presStyleCnt="5"/>
      <dgm:spPr/>
      <dgm:t>
        <a:bodyPr/>
        <a:lstStyle/>
        <a:p>
          <a:endParaRPr lang="cs-CZ"/>
        </a:p>
      </dgm:t>
    </dgm:pt>
    <dgm:pt modelId="{CE3E9AC4-FB75-429E-8C8A-0514C4657AC6}" type="pres">
      <dgm:prSet presAssocID="{85474CBE-899C-4651-B1A8-FA8BBBB2603D}" presName="root2" presStyleCnt="0"/>
      <dgm:spPr/>
    </dgm:pt>
    <dgm:pt modelId="{3D669AAD-BF39-4E1E-BB0D-A024638772D5}" type="pres">
      <dgm:prSet presAssocID="{85474CBE-899C-4651-B1A8-FA8BBBB2603D}" presName="LevelTwoTextNode" presStyleLbl="node3" presStyleIdx="0" presStyleCnt="5" custScaleX="213961" custScaleY="119207" custLinFactY="13116" custLinFactNeighborX="70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EB567B-ED3F-4576-AD58-A42D3992D4C5}" type="pres">
      <dgm:prSet presAssocID="{85474CBE-899C-4651-B1A8-FA8BBBB2603D}" presName="level3hierChild" presStyleCnt="0"/>
      <dgm:spPr/>
    </dgm:pt>
    <dgm:pt modelId="{D9B0533E-56EE-4147-9C3F-5176D94BF8FD}" type="pres">
      <dgm:prSet presAssocID="{7AA5D81C-0EEC-4E0D-B08E-3A81594D8219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DB237B04-689F-411C-B364-F71F92B4F537}" type="pres">
      <dgm:prSet presAssocID="{7AA5D81C-0EEC-4E0D-B08E-3A81594D8219}" presName="connTx" presStyleLbl="parChTrans1D3" presStyleIdx="1" presStyleCnt="5"/>
      <dgm:spPr/>
      <dgm:t>
        <a:bodyPr/>
        <a:lstStyle/>
        <a:p>
          <a:endParaRPr lang="cs-CZ"/>
        </a:p>
      </dgm:t>
    </dgm:pt>
    <dgm:pt modelId="{E9518E33-BD58-483D-96C8-B2DAF4B7D26D}" type="pres">
      <dgm:prSet presAssocID="{EBC36B27-5F05-415B-A006-5C22DD696654}" presName="root2" presStyleCnt="0"/>
      <dgm:spPr/>
    </dgm:pt>
    <dgm:pt modelId="{CF0DC915-B27C-4839-8110-EDFD484BA4D7}" type="pres">
      <dgm:prSet presAssocID="{EBC36B27-5F05-415B-A006-5C22DD696654}" presName="LevelTwoTextNode" presStyleLbl="node3" presStyleIdx="1" presStyleCnt="5" custScaleX="232133" custScaleY="132811" custLinFactY="3062" custLinFactNeighborX="-10887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27F627-FA84-4307-8930-47C286726258}" type="pres">
      <dgm:prSet presAssocID="{EBC36B27-5F05-415B-A006-5C22DD696654}" presName="level3hierChild" presStyleCnt="0"/>
      <dgm:spPr/>
    </dgm:pt>
    <dgm:pt modelId="{AD6B83D0-EA3E-42F3-961C-3B102697CED2}" type="pres">
      <dgm:prSet presAssocID="{94097645-20D6-45FD-98F7-7E0F7EEF6B5D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DEB9EDE5-63C4-43DB-88F9-FBD3F4D83F2A}" type="pres">
      <dgm:prSet presAssocID="{94097645-20D6-45FD-98F7-7E0F7EEF6B5D}" presName="connTx" presStyleLbl="parChTrans1D3" presStyleIdx="2" presStyleCnt="5"/>
      <dgm:spPr/>
      <dgm:t>
        <a:bodyPr/>
        <a:lstStyle/>
        <a:p>
          <a:endParaRPr lang="cs-CZ"/>
        </a:p>
      </dgm:t>
    </dgm:pt>
    <dgm:pt modelId="{67ADBAF9-D630-4234-A08E-CBE73801E8C6}" type="pres">
      <dgm:prSet presAssocID="{9FFC45B4-6F8D-4718-B9A4-A0DFF84458A3}" presName="root2" presStyleCnt="0"/>
      <dgm:spPr/>
    </dgm:pt>
    <dgm:pt modelId="{8A6B2805-0C73-4AF1-AEBD-04E949965677}" type="pres">
      <dgm:prSet presAssocID="{9FFC45B4-6F8D-4718-B9A4-A0DFF84458A3}" presName="LevelTwoTextNode" presStyleLbl="node3" presStyleIdx="2" presStyleCnt="5" custScaleX="242978" custScaleY="142767" custLinFactNeighborX="-61820" custLinFactNeighborY="985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7DD091-1AD2-48FC-8F45-73E609C4DBBB}" type="pres">
      <dgm:prSet presAssocID="{9FFC45B4-6F8D-4718-B9A4-A0DFF84458A3}" presName="level3hierChild" presStyleCnt="0"/>
      <dgm:spPr/>
    </dgm:pt>
    <dgm:pt modelId="{7CA44356-1119-41C2-8974-55BF42F4DA24}" type="pres">
      <dgm:prSet presAssocID="{80111E72-1C36-461A-83F3-8E195B4B0157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F282FC6A-65DA-4DD0-A585-364A070933BE}" type="pres">
      <dgm:prSet presAssocID="{80111E72-1C36-461A-83F3-8E195B4B0157}" presName="connTx" presStyleLbl="parChTrans1D3" presStyleIdx="3" presStyleCnt="5"/>
      <dgm:spPr/>
      <dgm:t>
        <a:bodyPr/>
        <a:lstStyle/>
        <a:p>
          <a:endParaRPr lang="cs-CZ"/>
        </a:p>
      </dgm:t>
    </dgm:pt>
    <dgm:pt modelId="{14A93912-1160-48EE-98D2-526CBE194E60}" type="pres">
      <dgm:prSet presAssocID="{B7DE05BF-97B4-4B45-B94B-023F76636A59}" presName="root2" presStyleCnt="0"/>
      <dgm:spPr/>
    </dgm:pt>
    <dgm:pt modelId="{C0BCDA1B-B983-4E40-A8AE-349F2E3BDFC4}" type="pres">
      <dgm:prSet presAssocID="{B7DE05BF-97B4-4B45-B94B-023F76636A59}" presName="LevelTwoTextNode" presStyleLbl="node3" presStyleIdx="3" presStyleCnt="5" custScaleX="197855" custScaleY="120751" custLinFactNeighborX="-80034" custLinFactNeighborY="950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C3FA0C2-7C41-450D-B009-50EC59203FFC}" type="pres">
      <dgm:prSet presAssocID="{B7DE05BF-97B4-4B45-B94B-023F76636A59}" presName="level3hierChild" presStyleCnt="0"/>
      <dgm:spPr/>
    </dgm:pt>
    <dgm:pt modelId="{32B3D821-1415-45EA-BF68-E824E93B406D}" type="pres">
      <dgm:prSet presAssocID="{F294EAA8-7A44-47CA-BE48-305EBCB265E8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4FD68A82-7D1D-4D3B-B9AD-19D9BA285DD0}" type="pres">
      <dgm:prSet presAssocID="{F294EAA8-7A44-47CA-BE48-305EBCB265E8}" presName="connTx" presStyleLbl="parChTrans1D3" presStyleIdx="4" presStyleCnt="5"/>
      <dgm:spPr/>
      <dgm:t>
        <a:bodyPr/>
        <a:lstStyle/>
        <a:p>
          <a:endParaRPr lang="cs-CZ"/>
        </a:p>
      </dgm:t>
    </dgm:pt>
    <dgm:pt modelId="{35AC9F7C-9B6B-4F04-9F22-6EB0CE7DF893}" type="pres">
      <dgm:prSet presAssocID="{13188339-0009-4281-B6D1-C4455AEEDE38}" presName="root2" presStyleCnt="0"/>
      <dgm:spPr/>
    </dgm:pt>
    <dgm:pt modelId="{4BD8AC56-0C1F-4D86-B3A5-B77B0E38E340}" type="pres">
      <dgm:prSet presAssocID="{13188339-0009-4281-B6D1-C4455AEEDE38}" presName="LevelTwoTextNode" presStyleLbl="node3" presStyleIdx="4" presStyleCnt="5" custScaleX="154280" custScaleY="88386" custLinFactX="-15013" custLinFactY="1340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D10400A-B12D-4FDA-8E09-32BE3219F01A}" type="pres">
      <dgm:prSet presAssocID="{13188339-0009-4281-B6D1-C4455AEEDE38}" presName="level3hierChild" presStyleCnt="0"/>
      <dgm:spPr/>
    </dgm:pt>
  </dgm:ptLst>
  <dgm:cxnLst>
    <dgm:cxn modelId="{ACA1FC5D-EBA2-4773-8949-F1B290AC7A8F}" type="presOf" srcId="{FEE6AB8E-7362-4681-ADF4-8F7D0C79CE50}" destId="{94828322-0762-4636-BC24-F0661689308D}" srcOrd="0" destOrd="0" presId="urn:microsoft.com/office/officeart/2005/8/layout/hierarchy2"/>
    <dgm:cxn modelId="{B25966BC-D81B-4655-B638-717ED4D755C3}" srcId="{62B6EF9B-2D6A-4555-9A39-C7C7E96F7493}" destId="{9EEA21D5-E352-48D2-AC5E-9012FE6D2F1C}" srcOrd="0" destOrd="0" parTransId="{F83C5EA3-9BE6-4FDE-B823-55E13CBDD029}" sibTransId="{C321F028-5803-46BB-9F57-30835C7D4EDC}"/>
    <dgm:cxn modelId="{27E6C66D-9DE9-4874-88F5-97561BE3F1FA}" type="presOf" srcId="{5A564787-6CA8-4768-8269-5F80AAE83FFE}" destId="{F1A3D284-A3C0-4F06-A152-56234DACC75E}" srcOrd="1" destOrd="0" presId="urn:microsoft.com/office/officeart/2005/8/layout/hierarchy2"/>
    <dgm:cxn modelId="{A6980CA5-77BC-424C-8CCA-2125F95F620E}" type="presOf" srcId="{7AA5D81C-0EEC-4E0D-B08E-3A81594D8219}" destId="{DB237B04-689F-411C-B364-F71F92B4F537}" srcOrd="1" destOrd="0" presId="urn:microsoft.com/office/officeart/2005/8/layout/hierarchy2"/>
    <dgm:cxn modelId="{5C35ECC7-993B-4346-B260-487C966AF507}" srcId="{83D2CDCA-39CE-4744-89C6-4E1A23C1AEDF}" destId="{13188339-0009-4281-B6D1-C4455AEEDE38}" srcOrd="4" destOrd="0" parTransId="{F294EAA8-7A44-47CA-BE48-305EBCB265E8}" sibTransId="{BE8931E9-8395-4130-8731-F1028005E69B}"/>
    <dgm:cxn modelId="{66E28FFA-20F5-4D5A-83A7-30F0E85782AF}" srcId="{9EEA21D5-E352-48D2-AC5E-9012FE6D2F1C}" destId="{83D2CDCA-39CE-4744-89C6-4E1A23C1AEDF}" srcOrd="1" destOrd="0" parTransId="{BBE9B62F-E7E4-41EE-AB31-1593EC138801}" sibTransId="{1098BF9C-07D2-40E1-9661-CF064348CD99}"/>
    <dgm:cxn modelId="{3ECF55E1-3A6F-4A26-ACBA-41B8F4461111}" srcId="{83D2CDCA-39CE-4744-89C6-4E1A23C1AEDF}" destId="{B7DE05BF-97B4-4B45-B94B-023F76636A59}" srcOrd="3" destOrd="0" parTransId="{80111E72-1C36-461A-83F3-8E195B4B0157}" sibTransId="{89529AA9-D743-4C1E-BACB-DC37AAA9F8AF}"/>
    <dgm:cxn modelId="{350FFC77-E4D6-4809-AD07-543B7C2321B7}" srcId="{83D2CDCA-39CE-4744-89C6-4E1A23C1AEDF}" destId="{85474CBE-899C-4651-B1A8-FA8BBBB2603D}" srcOrd="0" destOrd="0" parTransId="{5A564787-6CA8-4768-8269-5F80AAE83FFE}" sibTransId="{B3F3BEFA-2149-445F-91F7-A2A647EE0BD9}"/>
    <dgm:cxn modelId="{B6E2F0F9-1C99-41EC-B600-A2E5ECE8F427}" type="presOf" srcId="{13188339-0009-4281-B6D1-C4455AEEDE38}" destId="{4BD8AC56-0C1F-4D86-B3A5-B77B0E38E340}" srcOrd="0" destOrd="0" presId="urn:microsoft.com/office/officeart/2005/8/layout/hierarchy2"/>
    <dgm:cxn modelId="{B88918FA-9259-4DDC-B79C-3BE541A6F242}" type="presOf" srcId="{85474CBE-899C-4651-B1A8-FA8BBBB2603D}" destId="{3D669AAD-BF39-4E1E-BB0D-A024638772D5}" srcOrd="0" destOrd="0" presId="urn:microsoft.com/office/officeart/2005/8/layout/hierarchy2"/>
    <dgm:cxn modelId="{A632A4E2-652D-422F-936C-29F8FAD8EFFE}" srcId="{9EEA21D5-E352-48D2-AC5E-9012FE6D2F1C}" destId="{FEE6AB8E-7362-4681-ADF4-8F7D0C79CE50}" srcOrd="0" destOrd="0" parTransId="{E7BC7C97-11DD-4402-B730-4FE9D078BB63}" sibTransId="{0811B160-3750-4941-8F19-4D5072BFC28B}"/>
    <dgm:cxn modelId="{E7910704-61F2-41AC-B1E0-A487AD1F9A32}" type="presOf" srcId="{94097645-20D6-45FD-98F7-7E0F7EEF6B5D}" destId="{DEB9EDE5-63C4-43DB-88F9-FBD3F4D83F2A}" srcOrd="1" destOrd="0" presId="urn:microsoft.com/office/officeart/2005/8/layout/hierarchy2"/>
    <dgm:cxn modelId="{FB995D21-53BD-4B69-A7D6-2AD05872B902}" type="presOf" srcId="{9EEA21D5-E352-48D2-AC5E-9012FE6D2F1C}" destId="{85A1ED0F-A03E-4CFC-9E4C-CA54AF1D220C}" srcOrd="0" destOrd="0" presId="urn:microsoft.com/office/officeart/2005/8/layout/hierarchy2"/>
    <dgm:cxn modelId="{7553D9DA-D1DE-4E44-8DF3-E1307C04FF49}" type="presOf" srcId="{5A564787-6CA8-4768-8269-5F80AAE83FFE}" destId="{757EF603-674B-4AEA-BEC6-C6480FD18B27}" srcOrd="0" destOrd="0" presId="urn:microsoft.com/office/officeart/2005/8/layout/hierarchy2"/>
    <dgm:cxn modelId="{2AACFDF8-3E23-47EE-BF82-2AE01A10671C}" type="presOf" srcId="{62B6EF9B-2D6A-4555-9A39-C7C7E96F7493}" destId="{179F998A-4A92-472C-99AD-128500611FF6}" srcOrd="0" destOrd="0" presId="urn:microsoft.com/office/officeart/2005/8/layout/hierarchy2"/>
    <dgm:cxn modelId="{03129237-0778-48D6-9034-6D89EDB0C5C1}" type="presOf" srcId="{80111E72-1C36-461A-83F3-8E195B4B0157}" destId="{F282FC6A-65DA-4DD0-A585-364A070933BE}" srcOrd="1" destOrd="0" presId="urn:microsoft.com/office/officeart/2005/8/layout/hierarchy2"/>
    <dgm:cxn modelId="{555D9316-84AD-436F-9A7D-BB713EC61BAA}" type="presOf" srcId="{9FFC45B4-6F8D-4718-B9A4-A0DFF84458A3}" destId="{8A6B2805-0C73-4AF1-AEBD-04E949965677}" srcOrd="0" destOrd="0" presId="urn:microsoft.com/office/officeart/2005/8/layout/hierarchy2"/>
    <dgm:cxn modelId="{D438DC18-23FF-4B96-8127-6075038B0EDD}" type="presOf" srcId="{80111E72-1C36-461A-83F3-8E195B4B0157}" destId="{7CA44356-1119-41C2-8974-55BF42F4DA24}" srcOrd="0" destOrd="0" presId="urn:microsoft.com/office/officeart/2005/8/layout/hierarchy2"/>
    <dgm:cxn modelId="{FD059E2B-8B71-4DC6-B649-3515F459CC3D}" type="presOf" srcId="{E7BC7C97-11DD-4402-B730-4FE9D078BB63}" destId="{4501C08B-6F33-4F0D-BC8E-CB44ACF3E5F3}" srcOrd="0" destOrd="0" presId="urn:microsoft.com/office/officeart/2005/8/layout/hierarchy2"/>
    <dgm:cxn modelId="{DCF9F453-0B55-4CA0-9E93-8CD48E8F6211}" type="presOf" srcId="{F294EAA8-7A44-47CA-BE48-305EBCB265E8}" destId="{32B3D821-1415-45EA-BF68-E824E93B406D}" srcOrd="0" destOrd="0" presId="urn:microsoft.com/office/officeart/2005/8/layout/hierarchy2"/>
    <dgm:cxn modelId="{C9655112-EA86-48C7-8AB9-1ED11BA0CB29}" type="presOf" srcId="{E7BC7C97-11DD-4402-B730-4FE9D078BB63}" destId="{B29021DA-86D1-423A-A56F-B9547836C1A7}" srcOrd="1" destOrd="0" presId="urn:microsoft.com/office/officeart/2005/8/layout/hierarchy2"/>
    <dgm:cxn modelId="{B8783FDB-1819-4DA2-AF08-537A72D96DC8}" srcId="{83D2CDCA-39CE-4744-89C6-4E1A23C1AEDF}" destId="{9FFC45B4-6F8D-4718-B9A4-A0DFF84458A3}" srcOrd="2" destOrd="0" parTransId="{94097645-20D6-45FD-98F7-7E0F7EEF6B5D}" sibTransId="{120CEADD-5F68-4AB6-9D7F-B71B3736B52D}"/>
    <dgm:cxn modelId="{8E059DFF-6F55-44AB-88A0-5C8EE7FD680B}" type="presOf" srcId="{83D2CDCA-39CE-4744-89C6-4E1A23C1AEDF}" destId="{CF77F393-20C6-405C-BF6E-290048C56D2F}" srcOrd="0" destOrd="0" presId="urn:microsoft.com/office/officeart/2005/8/layout/hierarchy2"/>
    <dgm:cxn modelId="{804A4620-291A-4ABB-A419-9A732CD2B3B7}" type="presOf" srcId="{7AA5D81C-0EEC-4E0D-B08E-3A81594D8219}" destId="{D9B0533E-56EE-4147-9C3F-5176D94BF8FD}" srcOrd="0" destOrd="0" presId="urn:microsoft.com/office/officeart/2005/8/layout/hierarchy2"/>
    <dgm:cxn modelId="{9067CF41-C861-4DD1-83E2-C9AB67E681BE}" type="presOf" srcId="{B7DE05BF-97B4-4B45-B94B-023F76636A59}" destId="{C0BCDA1B-B983-4E40-A8AE-349F2E3BDFC4}" srcOrd="0" destOrd="0" presId="urn:microsoft.com/office/officeart/2005/8/layout/hierarchy2"/>
    <dgm:cxn modelId="{B9BE71A9-BF67-4564-BB53-63B4065576CC}" type="presOf" srcId="{F294EAA8-7A44-47CA-BE48-305EBCB265E8}" destId="{4FD68A82-7D1D-4D3B-B9AD-19D9BA285DD0}" srcOrd="1" destOrd="0" presId="urn:microsoft.com/office/officeart/2005/8/layout/hierarchy2"/>
    <dgm:cxn modelId="{181E19E7-52A5-4B4D-BF33-E24018A2A9E2}" type="presOf" srcId="{BBE9B62F-E7E4-41EE-AB31-1593EC138801}" destId="{C7CFB7C7-4FD1-416F-80D0-6528BECD1EA0}" srcOrd="0" destOrd="0" presId="urn:microsoft.com/office/officeart/2005/8/layout/hierarchy2"/>
    <dgm:cxn modelId="{73AA326D-B801-4F4D-B6F1-9DEAC4DC39EB}" type="presOf" srcId="{BBE9B62F-E7E4-41EE-AB31-1593EC138801}" destId="{A258CF16-0F83-4F43-80D4-8106C4B60BEC}" srcOrd="1" destOrd="0" presId="urn:microsoft.com/office/officeart/2005/8/layout/hierarchy2"/>
    <dgm:cxn modelId="{D3322195-D36F-497C-BD74-B99A6D7F49F6}" type="presOf" srcId="{EBC36B27-5F05-415B-A006-5C22DD696654}" destId="{CF0DC915-B27C-4839-8110-EDFD484BA4D7}" srcOrd="0" destOrd="0" presId="urn:microsoft.com/office/officeart/2005/8/layout/hierarchy2"/>
    <dgm:cxn modelId="{6192B6AC-4212-4DFA-B4D2-1260CA844DC1}" type="presOf" srcId="{94097645-20D6-45FD-98F7-7E0F7EEF6B5D}" destId="{AD6B83D0-EA3E-42F3-961C-3B102697CED2}" srcOrd="0" destOrd="0" presId="urn:microsoft.com/office/officeart/2005/8/layout/hierarchy2"/>
    <dgm:cxn modelId="{E8D627DC-90C8-4407-B983-47F05A8DB49E}" srcId="{83D2CDCA-39CE-4744-89C6-4E1A23C1AEDF}" destId="{EBC36B27-5F05-415B-A006-5C22DD696654}" srcOrd="1" destOrd="0" parTransId="{7AA5D81C-0EEC-4E0D-B08E-3A81594D8219}" sibTransId="{8CA48DFE-F43A-46A9-98EC-228912BAD848}"/>
    <dgm:cxn modelId="{FF38189F-89C1-4D4F-89A8-6CD2329E7078}" type="presParOf" srcId="{179F998A-4A92-472C-99AD-128500611FF6}" destId="{97B76C30-97BB-47F5-982C-34AADFA241B8}" srcOrd="0" destOrd="0" presId="urn:microsoft.com/office/officeart/2005/8/layout/hierarchy2"/>
    <dgm:cxn modelId="{05C53096-1805-48C4-9550-FC1EAEFED07E}" type="presParOf" srcId="{97B76C30-97BB-47F5-982C-34AADFA241B8}" destId="{85A1ED0F-A03E-4CFC-9E4C-CA54AF1D220C}" srcOrd="0" destOrd="0" presId="urn:microsoft.com/office/officeart/2005/8/layout/hierarchy2"/>
    <dgm:cxn modelId="{3DCB1A39-6631-4B5A-BB72-D6A51EAB8A46}" type="presParOf" srcId="{97B76C30-97BB-47F5-982C-34AADFA241B8}" destId="{2C6DCB72-DF27-42B2-B436-F5032F6D95A4}" srcOrd="1" destOrd="0" presId="urn:microsoft.com/office/officeart/2005/8/layout/hierarchy2"/>
    <dgm:cxn modelId="{30043735-52FC-4046-8860-1548D539B889}" type="presParOf" srcId="{2C6DCB72-DF27-42B2-B436-F5032F6D95A4}" destId="{4501C08B-6F33-4F0D-BC8E-CB44ACF3E5F3}" srcOrd="0" destOrd="0" presId="urn:microsoft.com/office/officeart/2005/8/layout/hierarchy2"/>
    <dgm:cxn modelId="{E8B93686-342C-47F3-802E-CA52E1D0CB0C}" type="presParOf" srcId="{4501C08B-6F33-4F0D-BC8E-CB44ACF3E5F3}" destId="{B29021DA-86D1-423A-A56F-B9547836C1A7}" srcOrd="0" destOrd="0" presId="urn:microsoft.com/office/officeart/2005/8/layout/hierarchy2"/>
    <dgm:cxn modelId="{E349F754-E6D5-47DA-A9B7-CD54A1AB60C2}" type="presParOf" srcId="{2C6DCB72-DF27-42B2-B436-F5032F6D95A4}" destId="{8BD2BED4-9AF9-4B65-8DF1-C0CA35EE1443}" srcOrd="1" destOrd="0" presId="urn:microsoft.com/office/officeart/2005/8/layout/hierarchy2"/>
    <dgm:cxn modelId="{DBFA72CB-7AFB-46B7-AA50-6523DA3CCD1D}" type="presParOf" srcId="{8BD2BED4-9AF9-4B65-8DF1-C0CA35EE1443}" destId="{94828322-0762-4636-BC24-F0661689308D}" srcOrd="0" destOrd="0" presId="urn:microsoft.com/office/officeart/2005/8/layout/hierarchy2"/>
    <dgm:cxn modelId="{487DAE19-C978-455F-A89B-A44CBE99C890}" type="presParOf" srcId="{8BD2BED4-9AF9-4B65-8DF1-C0CA35EE1443}" destId="{08B35FA9-1659-414F-9D42-145D08389904}" srcOrd="1" destOrd="0" presId="urn:microsoft.com/office/officeart/2005/8/layout/hierarchy2"/>
    <dgm:cxn modelId="{086B2ECD-A2C1-43B6-8119-EFBAC8CAE3CF}" type="presParOf" srcId="{2C6DCB72-DF27-42B2-B436-F5032F6D95A4}" destId="{C7CFB7C7-4FD1-416F-80D0-6528BECD1EA0}" srcOrd="2" destOrd="0" presId="urn:microsoft.com/office/officeart/2005/8/layout/hierarchy2"/>
    <dgm:cxn modelId="{D122FE7B-4CD3-47E3-988A-5A26840CB4F8}" type="presParOf" srcId="{C7CFB7C7-4FD1-416F-80D0-6528BECD1EA0}" destId="{A258CF16-0F83-4F43-80D4-8106C4B60BEC}" srcOrd="0" destOrd="0" presId="urn:microsoft.com/office/officeart/2005/8/layout/hierarchy2"/>
    <dgm:cxn modelId="{CBDC373F-0DA5-4B10-9989-85DFDA03C75D}" type="presParOf" srcId="{2C6DCB72-DF27-42B2-B436-F5032F6D95A4}" destId="{F3BAD19E-AE96-4753-A642-30405F3D5D8A}" srcOrd="3" destOrd="0" presId="urn:microsoft.com/office/officeart/2005/8/layout/hierarchy2"/>
    <dgm:cxn modelId="{9683B992-6B7A-4C12-80B5-C6D2F43758DF}" type="presParOf" srcId="{F3BAD19E-AE96-4753-A642-30405F3D5D8A}" destId="{CF77F393-20C6-405C-BF6E-290048C56D2F}" srcOrd="0" destOrd="0" presId="urn:microsoft.com/office/officeart/2005/8/layout/hierarchy2"/>
    <dgm:cxn modelId="{42E61B65-7289-499D-AD33-3F890250EBDE}" type="presParOf" srcId="{F3BAD19E-AE96-4753-A642-30405F3D5D8A}" destId="{B9B0BBD2-E4C9-47A8-806C-8AE56B73C9D3}" srcOrd="1" destOrd="0" presId="urn:microsoft.com/office/officeart/2005/8/layout/hierarchy2"/>
    <dgm:cxn modelId="{EECA8D61-F907-4A9F-8EFD-4B592238FB39}" type="presParOf" srcId="{B9B0BBD2-E4C9-47A8-806C-8AE56B73C9D3}" destId="{757EF603-674B-4AEA-BEC6-C6480FD18B27}" srcOrd="0" destOrd="0" presId="urn:microsoft.com/office/officeart/2005/8/layout/hierarchy2"/>
    <dgm:cxn modelId="{A37CD7E1-DDB6-4724-BE7B-AD065F5750BF}" type="presParOf" srcId="{757EF603-674B-4AEA-BEC6-C6480FD18B27}" destId="{F1A3D284-A3C0-4F06-A152-56234DACC75E}" srcOrd="0" destOrd="0" presId="urn:microsoft.com/office/officeart/2005/8/layout/hierarchy2"/>
    <dgm:cxn modelId="{88F5EAAA-30CD-4915-80B7-9294368A6BC4}" type="presParOf" srcId="{B9B0BBD2-E4C9-47A8-806C-8AE56B73C9D3}" destId="{CE3E9AC4-FB75-429E-8C8A-0514C4657AC6}" srcOrd="1" destOrd="0" presId="urn:microsoft.com/office/officeart/2005/8/layout/hierarchy2"/>
    <dgm:cxn modelId="{1624E259-3ED1-4349-BB0F-12D31289C9CA}" type="presParOf" srcId="{CE3E9AC4-FB75-429E-8C8A-0514C4657AC6}" destId="{3D669AAD-BF39-4E1E-BB0D-A024638772D5}" srcOrd="0" destOrd="0" presId="urn:microsoft.com/office/officeart/2005/8/layout/hierarchy2"/>
    <dgm:cxn modelId="{C6576E17-F412-493A-97B2-D2AEB6F17100}" type="presParOf" srcId="{CE3E9AC4-FB75-429E-8C8A-0514C4657AC6}" destId="{70EB567B-ED3F-4576-AD58-A42D3992D4C5}" srcOrd="1" destOrd="0" presId="urn:microsoft.com/office/officeart/2005/8/layout/hierarchy2"/>
    <dgm:cxn modelId="{1F595629-18E1-474C-B203-9F3D2D8734FF}" type="presParOf" srcId="{B9B0BBD2-E4C9-47A8-806C-8AE56B73C9D3}" destId="{D9B0533E-56EE-4147-9C3F-5176D94BF8FD}" srcOrd="2" destOrd="0" presId="urn:microsoft.com/office/officeart/2005/8/layout/hierarchy2"/>
    <dgm:cxn modelId="{3437A8E1-B298-4949-9C1F-B2C84E38802C}" type="presParOf" srcId="{D9B0533E-56EE-4147-9C3F-5176D94BF8FD}" destId="{DB237B04-689F-411C-B364-F71F92B4F537}" srcOrd="0" destOrd="0" presId="urn:microsoft.com/office/officeart/2005/8/layout/hierarchy2"/>
    <dgm:cxn modelId="{315BCD88-E397-46D4-8EC6-665944B871EF}" type="presParOf" srcId="{B9B0BBD2-E4C9-47A8-806C-8AE56B73C9D3}" destId="{E9518E33-BD58-483D-96C8-B2DAF4B7D26D}" srcOrd="3" destOrd="0" presId="urn:microsoft.com/office/officeart/2005/8/layout/hierarchy2"/>
    <dgm:cxn modelId="{C4C87852-6B09-4CF1-BD28-3D2468AF47A9}" type="presParOf" srcId="{E9518E33-BD58-483D-96C8-B2DAF4B7D26D}" destId="{CF0DC915-B27C-4839-8110-EDFD484BA4D7}" srcOrd="0" destOrd="0" presId="urn:microsoft.com/office/officeart/2005/8/layout/hierarchy2"/>
    <dgm:cxn modelId="{0BC00D18-9DE4-45BA-AF15-2C4B58B9D595}" type="presParOf" srcId="{E9518E33-BD58-483D-96C8-B2DAF4B7D26D}" destId="{4727F627-FA84-4307-8930-47C286726258}" srcOrd="1" destOrd="0" presId="urn:microsoft.com/office/officeart/2005/8/layout/hierarchy2"/>
    <dgm:cxn modelId="{953DBF57-1D75-4A85-A0AB-716F934CBA48}" type="presParOf" srcId="{B9B0BBD2-E4C9-47A8-806C-8AE56B73C9D3}" destId="{AD6B83D0-EA3E-42F3-961C-3B102697CED2}" srcOrd="4" destOrd="0" presId="urn:microsoft.com/office/officeart/2005/8/layout/hierarchy2"/>
    <dgm:cxn modelId="{AC71B14C-1C34-46E3-802D-C7F394F73E88}" type="presParOf" srcId="{AD6B83D0-EA3E-42F3-961C-3B102697CED2}" destId="{DEB9EDE5-63C4-43DB-88F9-FBD3F4D83F2A}" srcOrd="0" destOrd="0" presId="urn:microsoft.com/office/officeart/2005/8/layout/hierarchy2"/>
    <dgm:cxn modelId="{0014E113-42C2-4F1F-AD05-927ABC2659B2}" type="presParOf" srcId="{B9B0BBD2-E4C9-47A8-806C-8AE56B73C9D3}" destId="{67ADBAF9-D630-4234-A08E-CBE73801E8C6}" srcOrd="5" destOrd="0" presId="urn:microsoft.com/office/officeart/2005/8/layout/hierarchy2"/>
    <dgm:cxn modelId="{F4D25CAF-4156-449D-AE50-C19B11206F27}" type="presParOf" srcId="{67ADBAF9-D630-4234-A08E-CBE73801E8C6}" destId="{8A6B2805-0C73-4AF1-AEBD-04E949965677}" srcOrd="0" destOrd="0" presId="urn:microsoft.com/office/officeart/2005/8/layout/hierarchy2"/>
    <dgm:cxn modelId="{977F556F-F87D-4EB2-8FD1-57DBD65A9A42}" type="presParOf" srcId="{67ADBAF9-D630-4234-A08E-CBE73801E8C6}" destId="{C47DD091-1AD2-48FC-8F45-73E609C4DBBB}" srcOrd="1" destOrd="0" presId="urn:microsoft.com/office/officeart/2005/8/layout/hierarchy2"/>
    <dgm:cxn modelId="{8ED43974-DC85-4526-8247-1185C3F9BA9F}" type="presParOf" srcId="{B9B0BBD2-E4C9-47A8-806C-8AE56B73C9D3}" destId="{7CA44356-1119-41C2-8974-55BF42F4DA24}" srcOrd="6" destOrd="0" presId="urn:microsoft.com/office/officeart/2005/8/layout/hierarchy2"/>
    <dgm:cxn modelId="{4C2003BE-E13B-4F57-A6CE-D6DC9764A6EA}" type="presParOf" srcId="{7CA44356-1119-41C2-8974-55BF42F4DA24}" destId="{F282FC6A-65DA-4DD0-A585-364A070933BE}" srcOrd="0" destOrd="0" presId="urn:microsoft.com/office/officeart/2005/8/layout/hierarchy2"/>
    <dgm:cxn modelId="{5F5EC97E-C52C-4484-98ED-54F2865E2F38}" type="presParOf" srcId="{B9B0BBD2-E4C9-47A8-806C-8AE56B73C9D3}" destId="{14A93912-1160-48EE-98D2-526CBE194E60}" srcOrd="7" destOrd="0" presId="urn:microsoft.com/office/officeart/2005/8/layout/hierarchy2"/>
    <dgm:cxn modelId="{AC3CB8EE-CF75-4AD1-B438-5CBD73E6E1ED}" type="presParOf" srcId="{14A93912-1160-48EE-98D2-526CBE194E60}" destId="{C0BCDA1B-B983-4E40-A8AE-349F2E3BDFC4}" srcOrd="0" destOrd="0" presId="urn:microsoft.com/office/officeart/2005/8/layout/hierarchy2"/>
    <dgm:cxn modelId="{422E5B61-B984-474D-9832-0FDA4643096E}" type="presParOf" srcId="{14A93912-1160-48EE-98D2-526CBE194E60}" destId="{BC3FA0C2-7C41-450D-B009-50EC59203FFC}" srcOrd="1" destOrd="0" presId="urn:microsoft.com/office/officeart/2005/8/layout/hierarchy2"/>
    <dgm:cxn modelId="{93CC0F19-E999-4F65-AC88-A68557483535}" type="presParOf" srcId="{B9B0BBD2-E4C9-47A8-806C-8AE56B73C9D3}" destId="{32B3D821-1415-45EA-BF68-E824E93B406D}" srcOrd="8" destOrd="0" presId="urn:microsoft.com/office/officeart/2005/8/layout/hierarchy2"/>
    <dgm:cxn modelId="{8EB3F0A9-20CD-48CF-9EAD-6854772AB55B}" type="presParOf" srcId="{32B3D821-1415-45EA-BF68-E824E93B406D}" destId="{4FD68A82-7D1D-4D3B-B9AD-19D9BA285DD0}" srcOrd="0" destOrd="0" presId="urn:microsoft.com/office/officeart/2005/8/layout/hierarchy2"/>
    <dgm:cxn modelId="{F0D5740C-2DF1-4459-A2E8-C589577A8EB9}" type="presParOf" srcId="{B9B0BBD2-E4C9-47A8-806C-8AE56B73C9D3}" destId="{35AC9F7C-9B6B-4F04-9F22-6EB0CE7DF893}" srcOrd="9" destOrd="0" presId="urn:microsoft.com/office/officeart/2005/8/layout/hierarchy2"/>
    <dgm:cxn modelId="{28060AD9-D0AB-444D-A7B8-1EE39A4E554A}" type="presParOf" srcId="{35AC9F7C-9B6B-4F04-9F22-6EB0CE7DF893}" destId="{4BD8AC56-0C1F-4D86-B3A5-B77B0E38E340}" srcOrd="0" destOrd="0" presId="urn:microsoft.com/office/officeart/2005/8/layout/hierarchy2"/>
    <dgm:cxn modelId="{21A77B16-F560-410B-9CE1-DB840BE9631B}" type="presParOf" srcId="{35AC9F7C-9B6B-4F04-9F22-6EB0CE7DF893}" destId="{0D10400A-B12D-4FDA-8E09-32BE3219F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1ED0F-A03E-4CFC-9E4C-CA54AF1D220C}">
      <dsp:nvSpPr>
        <dsp:cNvPr id="0" name=""/>
        <dsp:cNvSpPr/>
      </dsp:nvSpPr>
      <dsp:spPr>
        <a:xfrm>
          <a:off x="0" y="1605167"/>
          <a:ext cx="1972284" cy="94721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2000" b="1" kern="1200" cap="all" baseline="0" dirty="0" smtClean="0">
              <a:solidFill>
                <a:schemeClr val="tx1"/>
              </a:solidFill>
              <a:latin typeface="Berlin Sans FB Demi" pitchFamily="34" charset="0"/>
            </a:rPr>
            <a:t>Kvalita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2000" b="1" kern="1200" cap="all" baseline="0" dirty="0" smtClean="0">
              <a:solidFill>
                <a:schemeClr val="tx1"/>
              </a:solidFill>
              <a:latin typeface="Berlin Sans FB Demi" pitchFamily="34" charset="0"/>
            </a:rPr>
            <a:t>produktu</a:t>
          </a:r>
          <a:endParaRPr lang="cs-CZ" sz="2000" b="1" kern="1200" cap="all" baseline="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0" y="1605167"/>
        <a:ext cx="1972284" cy="947215"/>
      </dsp:txXfrm>
    </dsp:sp>
    <dsp:sp modelId="{4501C08B-6F33-4F0D-BC8E-CB44ACF3E5F3}">
      <dsp:nvSpPr>
        <dsp:cNvPr id="0" name=""/>
        <dsp:cNvSpPr/>
      </dsp:nvSpPr>
      <dsp:spPr>
        <a:xfrm rot="18014622">
          <a:off x="1685323" y="1568592"/>
          <a:ext cx="115635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1156352" y="10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014622">
        <a:off x="2234591" y="1550384"/>
        <a:ext cx="57817" cy="57817"/>
      </dsp:txXfrm>
    </dsp:sp>
    <dsp:sp modelId="{94828322-0762-4636-BC24-F0661689308D}">
      <dsp:nvSpPr>
        <dsp:cNvPr id="0" name=""/>
        <dsp:cNvSpPr/>
      </dsp:nvSpPr>
      <dsp:spPr>
        <a:xfrm>
          <a:off x="2554715" y="709331"/>
          <a:ext cx="1749670" cy="74096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Ekonomické složky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2554715" y="709331"/>
        <a:ext cx="1749670" cy="740961"/>
      </dsp:txXfrm>
    </dsp:sp>
    <dsp:sp modelId="{C7CFB7C7-4FD1-416F-80D0-6528BECD1EA0}">
      <dsp:nvSpPr>
        <dsp:cNvPr id="0" name=""/>
        <dsp:cNvSpPr/>
      </dsp:nvSpPr>
      <dsp:spPr>
        <a:xfrm rot="20711429">
          <a:off x="1965753" y="2017818"/>
          <a:ext cx="393221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393221" y="10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0711429">
        <a:off x="2152533" y="2018689"/>
        <a:ext cx="19661" cy="19661"/>
      </dsp:txXfrm>
    </dsp:sp>
    <dsp:sp modelId="{CF77F393-20C6-405C-BF6E-290048C56D2F}">
      <dsp:nvSpPr>
        <dsp:cNvPr id="0" name=""/>
        <dsp:cNvSpPr/>
      </dsp:nvSpPr>
      <dsp:spPr>
        <a:xfrm>
          <a:off x="2352443" y="1594483"/>
          <a:ext cx="1603163" cy="767562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cap="all" baseline="0" dirty="0" err="1" smtClean="0">
              <a:solidFill>
                <a:schemeClr val="tx1"/>
              </a:solidFill>
            </a:rPr>
            <a:t>UžitNé</a:t>
          </a:r>
          <a:r>
            <a:rPr lang="cs-CZ" sz="1800" b="1" kern="1200" cap="all" baseline="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cap="all" baseline="0" dirty="0" smtClean="0">
              <a:solidFill>
                <a:schemeClr val="tx1"/>
              </a:solidFill>
            </a:rPr>
            <a:t>vlastnosti</a:t>
          </a:r>
          <a:endParaRPr lang="cs-CZ" sz="1800" b="1" kern="1200" cap="all" baseline="0" dirty="0">
            <a:solidFill>
              <a:schemeClr val="tx1"/>
            </a:solidFill>
          </a:endParaRPr>
        </a:p>
      </dsp:txBody>
      <dsp:txXfrm>
        <a:off x="2352443" y="1594483"/>
        <a:ext cx="1603163" cy="767562"/>
      </dsp:txXfrm>
    </dsp:sp>
    <dsp:sp modelId="{757EF603-674B-4AEA-BEC6-C6480FD18B27}">
      <dsp:nvSpPr>
        <dsp:cNvPr id="0" name=""/>
        <dsp:cNvSpPr/>
      </dsp:nvSpPr>
      <dsp:spPr>
        <a:xfrm rot="19258124">
          <a:off x="3874600" y="1739007"/>
          <a:ext cx="72587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725872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258124">
        <a:off x="4219389" y="1731561"/>
        <a:ext cx="36293" cy="36293"/>
      </dsp:txXfrm>
    </dsp:sp>
    <dsp:sp modelId="{3D669AAD-BF39-4E1E-BB0D-A024638772D5}">
      <dsp:nvSpPr>
        <dsp:cNvPr id="0" name=""/>
        <dsp:cNvSpPr/>
      </dsp:nvSpPr>
      <dsp:spPr>
        <a:xfrm>
          <a:off x="4519466" y="1174133"/>
          <a:ext cx="2491406" cy="694035"/>
        </a:xfrm>
        <a:prstGeom prst="roundRect">
          <a:avLst>
            <a:gd name="adj" fmla="val 10000"/>
          </a:avLst>
        </a:prstGeom>
        <a:solidFill>
          <a:srgbClr val="F73B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Funkční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4519466" y="1174133"/>
        <a:ext cx="2491406" cy="694035"/>
      </dsp:txXfrm>
    </dsp:sp>
    <dsp:sp modelId="{D9B0533E-56EE-4147-9C3F-5176D94BF8FD}">
      <dsp:nvSpPr>
        <dsp:cNvPr id="0" name=""/>
        <dsp:cNvSpPr/>
      </dsp:nvSpPr>
      <dsp:spPr>
        <a:xfrm rot="2126827">
          <a:off x="3906817" y="2120223"/>
          <a:ext cx="526457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526457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26827">
        <a:off x="4156885" y="2117763"/>
        <a:ext cx="26322" cy="26322"/>
      </dsp:txXfrm>
    </dsp:sp>
    <dsp:sp modelId="{CF0DC915-B27C-4839-8110-EDFD484BA4D7}">
      <dsp:nvSpPr>
        <dsp:cNvPr id="0" name=""/>
        <dsp:cNvSpPr/>
      </dsp:nvSpPr>
      <dsp:spPr>
        <a:xfrm>
          <a:off x="4384486" y="1896965"/>
          <a:ext cx="2703005" cy="773239"/>
        </a:xfrm>
        <a:prstGeom prst="roundRect">
          <a:avLst>
            <a:gd name="adj" fmla="val 10000"/>
          </a:avLst>
        </a:prstGeom>
        <a:solidFill>
          <a:srgbClr val="3AF8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Arial Black" pitchFamily="34" charset="0"/>
            </a:rPr>
            <a:t>Bezpečnostní</a:t>
          </a:r>
        </a:p>
      </dsp:txBody>
      <dsp:txXfrm>
        <a:off x="4384486" y="1896965"/>
        <a:ext cx="2703005" cy="773239"/>
      </dsp:txXfrm>
    </dsp:sp>
    <dsp:sp modelId="{AD6B83D0-EA3E-42F3-961C-3B102697CED2}">
      <dsp:nvSpPr>
        <dsp:cNvPr id="0" name=""/>
        <dsp:cNvSpPr/>
      </dsp:nvSpPr>
      <dsp:spPr>
        <a:xfrm rot="5879880">
          <a:off x="3283467" y="2551865"/>
          <a:ext cx="1180082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1180082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5879880">
        <a:off x="3844007" y="2533065"/>
        <a:ext cx="59004" cy="59004"/>
      </dsp:txXfrm>
    </dsp:sp>
    <dsp:sp modelId="{8A6B2805-0C73-4AF1-AEBD-04E949965677}">
      <dsp:nvSpPr>
        <dsp:cNvPr id="0" name=""/>
        <dsp:cNvSpPr/>
      </dsp:nvSpPr>
      <dsp:spPr>
        <a:xfrm>
          <a:off x="3791411" y="2731267"/>
          <a:ext cx="2829286" cy="8312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Arial Black" pitchFamily="34" charset="0"/>
            </a:rPr>
            <a:t>Spolehlivostní</a:t>
          </a:r>
        </a:p>
      </dsp:txBody>
      <dsp:txXfrm>
        <a:off x="3791411" y="2731267"/>
        <a:ext cx="2829286" cy="831204"/>
      </dsp:txXfrm>
    </dsp:sp>
    <dsp:sp modelId="{7CA44356-1119-41C2-8974-55BF42F4DA24}">
      <dsp:nvSpPr>
        <dsp:cNvPr id="0" name=""/>
        <dsp:cNvSpPr/>
      </dsp:nvSpPr>
      <dsp:spPr>
        <a:xfrm rot="6038404">
          <a:off x="2748495" y="2969013"/>
          <a:ext cx="2037939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2037939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6038404">
        <a:off x="3716517" y="2928766"/>
        <a:ext cx="101896" cy="101896"/>
      </dsp:txXfrm>
    </dsp:sp>
    <dsp:sp modelId="{C0BCDA1B-B983-4E40-A8AE-349F2E3BDFC4}">
      <dsp:nvSpPr>
        <dsp:cNvPr id="0" name=""/>
        <dsp:cNvSpPr/>
      </dsp:nvSpPr>
      <dsp:spPr>
        <a:xfrm>
          <a:off x="3579324" y="3629652"/>
          <a:ext cx="2303865" cy="703024"/>
        </a:xfrm>
        <a:prstGeom prst="roundRect">
          <a:avLst>
            <a:gd name="adj" fmla="val 10000"/>
          </a:avLst>
        </a:prstGeom>
        <a:solidFill>
          <a:srgbClr val="7030A0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Ergonomické</a:t>
          </a:r>
        </a:p>
      </dsp:txBody>
      <dsp:txXfrm>
        <a:off x="3579324" y="3629652"/>
        <a:ext cx="2303865" cy="703024"/>
      </dsp:txXfrm>
    </dsp:sp>
    <dsp:sp modelId="{32B3D821-1415-45EA-BF68-E824E93B406D}">
      <dsp:nvSpPr>
        <dsp:cNvPr id="0" name=""/>
        <dsp:cNvSpPr/>
      </dsp:nvSpPr>
      <dsp:spPr>
        <a:xfrm rot="6384494">
          <a:off x="2176835" y="3298055"/>
          <a:ext cx="2773956" cy="21402"/>
        </a:xfrm>
        <a:custGeom>
          <a:avLst/>
          <a:gdLst/>
          <a:ahLst/>
          <a:cxnLst/>
          <a:rect l="0" t="0" r="0" b="0"/>
          <a:pathLst>
            <a:path>
              <a:moveTo>
                <a:pt x="0" y="10701"/>
              </a:moveTo>
              <a:lnTo>
                <a:pt x="2773956" y="10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6384494">
        <a:off x="3494465" y="3239407"/>
        <a:ext cx="138697" cy="138697"/>
      </dsp:txXfrm>
    </dsp:sp>
    <dsp:sp modelId="{4BD8AC56-0C1F-4D86-B3A5-B77B0E38E340}">
      <dsp:nvSpPr>
        <dsp:cNvPr id="0" name=""/>
        <dsp:cNvSpPr/>
      </dsp:nvSpPr>
      <dsp:spPr>
        <a:xfrm>
          <a:off x="3172021" y="4381951"/>
          <a:ext cx="1796468" cy="51459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5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Estetické</a:t>
          </a:r>
        </a:p>
      </dsp:txBody>
      <dsp:txXfrm>
        <a:off x="3172021" y="4381951"/>
        <a:ext cx="1796468" cy="51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1D33-20F6-4B81-A940-FA8A9E02D301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B58C-F0AA-4568-A704-595C50E13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98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38C66-4974-4803-8268-0606068933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10F63-92BD-41B6-BED8-D7D53A70BB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3538" y="44450"/>
            <a:ext cx="2178050" cy="62626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381750" cy="62626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AC23-7844-4743-95DE-9D56BDB063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E5FEA-A71C-4B15-874E-366D9A8690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80F2-A1FD-42AA-A366-3F28A65233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279900" cy="532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981075"/>
            <a:ext cx="4279900" cy="532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41BC8-D21D-4747-AE89-9E21D05E70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659D0-14D2-43C0-A7CE-6D5217B34F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F9F97-13DD-4953-B8B9-33D9EAEED0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A1100-72DA-4CAD-A1B2-0A66DB687E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13D6B-CB60-42A4-A7C3-91DA9DC131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D4E46-9004-45DC-80A9-E6D86D8815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zadí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0113" y="0"/>
            <a:ext cx="4103687" cy="831850"/>
          </a:xfrm>
          <a:prstGeom prst="rect">
            <a:avLst/>
          </a:prstGeom>
          <a:solidFill>
            <a:srgbClr val="F4A14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3800" y="0"/>
            <a:ext cx="4140200" cy="836613"/>
          </a:xfrm>
          <a:prstGeom prst="rect">
            <a:avLst/>
          </a:prstGeom>
          <a:solidFill>
            <a:srgbClr val="E8EEF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4450"/>
            <a:ext cx="3959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Klepněte</a:t>
            </a:r>
            <a:r>
              <a:rPr lang="en-GB" dirty="0" smtClean="0"/>
              <a:t> pro </a:t>
            </a:r>
            <a:r>
              <a:rPr lang="en-GB" dirty="0" err="1" smtClean="0"/>
              <a:t>úpravu</a:t>
            </a:r>
            <a:r>
              <a:rPr lang="en-GB" dirty="0" smtClean="0"/>
              <a:t> </a:t>
            </a:r>
            <a:r>
              <a:rPr lang="en-GB" dirty="0" err="1" smtClean="0"/>
              <a:t>formátu</a:t>
            </a:r>
            <a:r>
              <a:rPr lang="en-GB" dirty="0" smtClean="0"/>
              <a:t> </a:t>
            </a:r>
            <a:r>
              <a:rPr lang="en-GB" dirty="0" err="1" smtClean="0"/>
              <a:t>titulního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endParaRPr lang="en-GB" dirty="0" smtClean="0"/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12200" cy="532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Klepněte</a:t>
            </a:r>
            <a:r>
              <a:rPr lang="en-GB" dirty="0" smtClean="0"/>
              <a:t> pro </a:t>
            </a:r>
            <a:r>
              <a:rPr lang="en-GB" dirty="0" err="1" smtClean="0"/>
              <a:t>úpravu</a:t>
            </a:r>
            <a:r>
              <a:rPr lang="en-GB" dirty="0" smtClean="0"/>
              <a:t> </a:t>
            </a:r>
            <a:r>
              <a:rPr lang="en-GB" dirty="0" err="1" smtClean="0"/>
              <a:t>formátu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1"/>
            <a:r>
              <a:rPr lang="en-GB" dirty="0" err="1" smtClean="0"/>
              <a:t>Druhá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2"/>
            <a:r>
              <a:rPr lang="en-GB" dirty="0" err="1" smtClean="0"/>
              <a:t>Třetí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3"/>
            <a:r>
              <a:rPr lang="en-GB" dirty="0" err="1" smtClean="0"/>
              <a:t>Čtvrtá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4"/>
            <a:r>
              <a:rPr lang="en-GB" dirty="0" err="1" smtClean="0"/>
              <a:t>Pátá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4"/>
            <a:r>
              <a:rPr lang="en-GB" dirty="0" err="1" smtClean="0"/>
              <a:t>Šestá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4"/>
            <a:r>
              <a:rPr lang="en-GB" dirty="0" err="1" smtClean="0"/>
              <a:t>Sedmá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4"/>
            <a:r>
              <a:rPr lang="en-GB" dirty="0" err="1" smtClean="0"/>
              <a:t>Osmá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endParaRPr lang="en-GB" dirty="0" smtClean="0"/>
          </a:p>
          <a:p>
            <a:pPr lvl="4"/>
            <a:r>
              <a:rPr lang="en-GB" dirty="0" err="1" smtClean="0"/>
              <a:t>Devátá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59788" y="476250"/>
            <a:ext cx="6826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29811E8-B165-4008-98EE-F4AF0323743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445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F4A14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5076825" y="44450"/>
            <a:ext cx="3238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79388" y="6524625"/>
            <a:ext cx="878522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Ústav</a:t>
            </a: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výrobních</a:t>
            </a: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strojů</a:t>
            </a: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systémů</a:t>
            </a: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robotiky</a:t>
            </a: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FSI </a:t>
            </a:r>
            <a:r>
              <a:rPr lang="en-GB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VUT                                               </a:t>
            </a:r>
            <a:r>
              <a:rPr lang="en-GB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www.uvssr.fme.vutbr.cz</a:t>
            </a:r>
            <a:endParaRPr lang="en-GB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>
    <p:plus/>
  </p:transition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2pPr>
      <a:lvl3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3pPr>
      <a:lvl4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4pPr>
      <a:lvl5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sz="4400" b="1">
          <a:solidFill>
            <a:srgbClr val="000000"/>
          </a:solidFill>
          <a:latin typeface="Tahoma" pitchFamily="34" charset="0"/>
        </a:defRPr>
      </a:lvl5pPr>
      <a:lvl6pPr marL="4572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6pPr>
      <a:lvl7pPr marL="9144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7pPr>
      <a:lvl8pPr marL="13716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8pPr>
      <a:lvl9pPr marL="18288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34" charset="0"/>
        <a:defRPr b="1">
          <a:solidFill>
            <a:srgbClr val="000000"/>
          </a:solidFill>
          <a:latin typeface="Tahoma" pitchFamily="34" charset="0"/>
        </a:defRPr>
      </a:lvl9pPr>
    </p:titleStyle>
    <p:bodyStyle>
      <a:lvl1pPr marL="179388" indent="-179388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25500" indent="-28575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1233488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41475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0368"/>
            <a:ext cx="7668344" cy="1550268"/>
          </a:xfrm>
          <a:solidFill>
            <a:srgbClr val="FFFFFF"/>
          </a:solidFill>
        </p:spPr>
        <p:txBody>
          <a:bodyPr/>
          <a:lstStyle/>
          <a:p>
            <a:pPr algn="ctr">
              <a:lnSpc>
                <a:spcPts val="3800"/>
              </a:lnSpc>
            </a:pPr>
            <a:r>
              <a:rPr lang="cs-CZ" sz="2000" dirty="0" smtClean="0"/>
              <a:t>Prezentace odboru </a:t>
            </a:r>
            <a:br>
              <a:rPr lang="cs-CZ" sz="2000" dirty="0" smtClean="0"/>
            </a:br>
            <a:r>
              <a:rPr lang="cs-CZ" sz="3200" dirty="0" smtClean="0"/>
              <a:t>Kvalita, spolehlivost a bezpečnost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900" dirty="0" smtClean="0"/>
              <a:t>Ústavu výrobních strojů, systémů a robotiky FSI VUT v Brně</a:t>
            </a:r>
            <a:endParaRPr lang="cs-CZ" sz="1900" dirty="0"/>
          </a:p>
        </p:txBody>
      </p:sp>
      <p:sp>
        <p:nvSpPr>
          <p:cNvPr id="5" name="Kruhová šipka 4"/>
          <p:cNvSpPr/>
          <p:nvPr/>
        </p:nvSpPr>
        <p:spPr>
          <a:xfrm rot="21197634">
            <a:off x="-1193387" y="960325"/>
            <a:ext cx="10710161" cy="7109410"/>
          </a:xfrm>
          <a:prstGeom prst="circularArrow">
            <a:avLst>
              <a:gd name="adj1" fmla="val 12258"/>
              <a:gd name="adj2" fmla="val 1345997"/>
              <a:gd name="adj3" fmla="val 1751713"/>
              <a:gd name="adj4" fmla="val 12342351"/>
              <a:gd name="adj5" fmla="val 15132"/>
            </a:avLst>
          </a:prstGeom>
          <a:solidFill>
            <a:srgbClr val="66CC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Picture 1" descr="F:\DOKUMENTY_D\Výuka\FOTO\Obor 7.12.2012\PC07080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16268" t="11752"/>
          <a:stretch>
            <a:fillRect/>
          </a:stretch>
        </p:blipFill>
        <p:spPr bwMode="auto">
          <a:xfrm>
            <a:off x="-2604" y="4149080"/>
            <a:ext cx="3427059" cy="2708920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9601223"/>
              </p:ext>
            </p:extLst>
          </p:nvPr>
        </p:nvGraphicFramePr>
        <p:xfrm>
          <a:off x="107504" y="1844824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FSI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452" y="40432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 rot="19980000">
            <a:off x="727374" y="2919802"/>
            <a:ext cx="2298960" cy="58066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199148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Naplánovat</a:t>
            </a:r>
            <a:endParaRPr lang="cs-CZ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37058" y="2271338"/>
            <a:ext cx="2314107" cy="6532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584272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Provést</a:t>
            </a:r>
            <a:endParaRPr lang="cs-CZ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 rot="2700000">
            <a:off x="5605333" y="2822406"/>
            <a:ext cx="2642456" cy="20719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2921664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Analyzovat</a:t>
            </a:r>
            <a:endParaRPr lang="cs-CZ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 rot="18840000">
            <a:off x="6133142" y="4377444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243585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Zrealizovat</a:t>
            </a:r>
            <a:endParaRPr lang="cs-CZ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254425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016" y="917090"/>
            <a:ext cx="4427984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BEZPEČNOST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Identifikace nebezpečí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Odhad pravděpodobnosti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Modelování následků nehod a havárií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Havarijní plánování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Přijatelnost rizik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19" y="5330591"/>
            <a:ext cx="404885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ANALÝZA RIZIK STROJNÍCH ZAŘÍZENÍ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S</a:t>
            </a:r>
            <a:r>
              <a:rPr lang="cs-CZ" sz="1600" dirty="0" smtClean="0">
                <a:solidFill>
                  <a:srgbClr val="800000"/>
                </a:solidFill>
              </a:rPr>
              <a:t>oustruhy, frézky, vyvrtávačky, lisy,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průmyslové pece, složité technologie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4122"/>
            <a:ext cx="4320480" cy="43394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07" t="44011" r="17178"/>
          <a:stretch/>
        </p:blipFill>
        <p:spPr>
          <a:xfrm>
            <a:off x="5076056" y="2721620"/>
            <a:ext cx="3957637" cy="36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57181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251520" y="980728"/>
            <a:ext cx="8712968" cy="288032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Kde nás najdete: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Areál Fakulty strojního inženýrství VUT v Brně, budova A3, 7. NP, 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Ústav výrobních strojů, systémů a robotiky, 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cs-CZ" sz="2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dbor </a:t>
            </a:r>
            <a:r>
              <a:rPr lang="cs-CZ" sz="2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vality, spolehlivosti a bezpečnosti, </a:t>
            </a:r>
            <a:b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Technická 2896/2, 616 69 Brno 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GPS 49°13'25.122"N, 16°34'39.188"E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251520" y="4005064"/>
            <a:ext cx="8712968" cy="233164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 defTabSz="449263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cs-CZ" sz="2000" dirty="0" smtClean="0">
                <a:solidFill>
                  <a:srgbClr val="FF0000"/>
                </a:solidFill>
              </a:rPr>
              <a:t>Kontakt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Ing. Petr Blecha,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Ph.D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– ředitel ústavu, sekretariát - tel.: 5 41142448, budova A3/dveře č. 735, mail: blecha@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fme.vutbr.cz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Doc. Ing. Miloš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Hammer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CSc. – vedoucí odboru a garant oborů, 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tel.: 5 41142194, budova A3/dveře č. 726, mail: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hammer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fme.vutbr.cz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61754"/>
            <a:ext cx="410445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1" smtClean="0">
                <a:solidFill>
                  <a:srgbClr val="800000"/>
                </a:solidFill>
              </a:rPr>
              <a:t>ODBOR</a:t>
            </a:r>
            <a:endParaRPr lang="cs-CZ" sz="1500" b="1" dirty="0" smtClean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1500" b="1" dirty="0" smtClean="0">
                <a:solidFill>
                  <a:srgbClr val="800000"/>
                </a:solidFill>
              </a:rPr>
              <a:t>KVALITA, SPOLEHLIVOST A BEZPEČNOST</a:t>
            </a:r>
          </a:p>
        </p:txBody>
      </p:sp>
    </p:spTree>
    <p:extLst>
      <p:ext uri="{BB962C8B-B14F-4D97-AF65-F5344CB8AC3E}">
        <p14:creationId xmlns:p14="http://schemas.microsoft.com/office/powerpoint/2010/main" xmlns="" val="1050957181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288" y="2204864"/>
            <a:ext cx="864120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Výrazný </a:t>
            </a:r>
            <a:r>
              <a:rPr lang="cs-CZ" i="1" dirty="0"/>
              <a:t>interdisciplinární charakter studia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Důraz </a:t>
            </a:r>
            <a:r>
              <a:rPr lang="cs-CZ" i="1" dirty="0"/>
              <a:t>na předměty specializované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na management, právo, </a:t>
            </a:r>
            <a:br>
              <a:rPr lang="cs-CZ" i="1" dirty="0" smtClean="0"/>
            </a:br>
            <a:r>
              <a:rPr lang="cs-CZ" i="1" dirty="0" smtClean="0"/>
              <a:t>spolehlivost </a:t>
            </a:r>
            <a:r>
              <a:rPr lang="cs-CZ" i="1" dirty="0"/>
              <a:t>a bezpečnost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Volbou volitelných předmětů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 </a:t>
            </a:r>
            <a:r>
              <a:rPr lang="cs-CZ" i="1" dirty="0"/>
              <a:t>tématem bakalářské práce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možnost </a:t>
            </a:r>
            <a:r>
              <a:rPr lang="cs-CZ" i="1" dirty="0"/>
              <a:t>zaměření na kvalitu,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spolehlivost</a:t>
            </a:r>
            <a:r>
              <a:rPr lang="cs-CZ" i="1" dirty="0"/>
              <a:t>, </a:t>
            </a:r>
            <a:r>
              <a:rPr lang="cs-CZ" i="1" dirty="0" smtClean="0"/>
              <a:t>případně </a:t>
            </a:r>
            <a:r>
              <a:rPr lang="cs-CZ" i="1" dirty="0"/>
              <a:t>bezpečnost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Možnosti  </a:t>
            </a:r>
            <a:r>
              <a:rPr lang="cs-CZ" i="1" dirty="0"/>
              <a:t>uplatnění 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-  </a:t>
            </a:r>
            <a:r>
              <a:rPr lang="cs-CZ" i="1" dirty="0"/>
              <a:t>technik kvality, </a:t>
            </a:r>
            <a:r>
              <a:rPr lang="cs-CZ" i="1" dirty="0" smtClean="0"/>
              <a:t>diagnostiky</a:t>
            </a:r>
            <a:r>
              <a:rPr lang="cs-CZ" i="1" dirty="0"/>
              <a:t>, </a:t>
            </a:r>
            <a:r>
              <a:rPr lang="cs-CZ" i="1" dirty="0" smtClean="0"/>
              <a:t>údržby, </a:t>
            </a:r>
            <a:br>
              <a:rPr lang="cs-CZ" i="1" dirty="0" smtClean="0"/>
            </a:br>
            <a:r>
              <a:rPr lang="cs-CZ" i="1" dirty="0" smtClean="0"/>
              <a:t>bezpečnosti, metrolog</a:t>
            </a:r>
            <a:endParaRPr lang="cs-CZ" i="1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 dalšího studia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v</a:t>
            </a:r>
            <a:r>
              <a:rPr lang="cs-CZ" i="1" dirty="0"/>
              <a:t> magisterských programech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b="1" dirty="0" smtClean="0"/>
              <a:t>Možnosti bakalářského studia</a:t>
            </a:r>
          </a:p>
          <a:p>
            <a:pPr>
              <a:spcBef>
                <a:spcPct val="50000"/>
              </a:spcBef>
            </a:pPr>
            <a:endParaRPr lang="cs-CZ" b="1" dirty="0"/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467544" y="1124744"/>
            <a:ext cx="8352928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cs-CZ" sz="2300" b="1" dirty="0"/>
              <a:t>Bakalářský studijní program Strojírenství, </a:t>
            </a:r>
            <a:endParaRPr lang="cs-CZ" sz="2300" dirty="0"/>
          </a:p>
          <a:p>
            <a:r>
              <a:rPr lang="cs-CZ" sz="2800" dirty="0"/>
              <a:t>obor</a:t>
            </a:r>
            <a:r>
              <a:rPr lang="cs-CZ" sz="2800" b="1" dirty="0"/>
              <a:t> Kvalita, spolehlivost a bezpečnost</a:t>
            </a:r>
            <a:endParaRPr lang="cs-CZ" sz="28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9" r="11640"/>
          <a:stretch/>
        </p:blipFill>
        <p:spPr>
          <a:xfrm>
            <a:off x="5004048" y="2704728"/>
            <a:ext cx="4021907" cy="3635087"/>
          </a:xfrm>
          <a:prstGeom prst="rect">
            <a:avLst/>
          </a:prstGeom>
        </p:spPr>
      </p:pic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528" y="1821299"/>
            <a:ext cx="82804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Řeší </a:t>
            </a:r>
            <a:r>
              <a:rPr lang="cs-CZ" i="1" dirty="0"/>
              <a:t>nedostatek odborníků se vzděláním v oblasti kvality, spolehlivosti a bezpečnosti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Komplexní </a:t>
            </a:r>
            <a:r>
              <a:rPr lang="cs-CZ" i="1" dirty="0"/>
              <a:t>zvládnutí problematiky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managementu </a:t>
            </a:r>
            <a:r>
              <a:rPr lang="cs-CZ" i="1" dirty="0"/>
              <a:t>kvality, diagnostiky,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údržby</a:t>
            </a:r>
            <a:r>
              <a:rPr lang="cs-CZ" i="1" dirty="0"/>
              <a:t>, metrologie,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rizik </a:t>
            </a:r>
            <a:r>
              <a:rPr lang="cs-CZ" i="1" dirty="0"/>
              <a:t>a bezpečnosti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Profilace se zaměřením na kvalitu,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spolehlivost </a:t>
            </a:r>
            <a:r>
              <a:rPr lang="cs-CZ" i="1" dirty="0"/>
              <a:t>nebo bezpečnost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 smtClean="0"/>
              <a:t>Studijní </a:t>
            </a:r>
            <a:r>
              <a:rPr lang="cs-CZ" i="1" dirty="0"/>
              <a:t>pobyty v zahraničí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Možnosti uplatnění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 - </a:t>
            </a:r>
            <a:r>
              <a:rPr lang="cs-CZ" i="1" dirty="0" err="1"/>
              <a:t>manager</a:t>
            </a:r>
            <a:r>
              <a:rPr lang="cs-CZ" i="1" dirty="0"/>
              <a:t> (inženýr) kvality,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spolehlivosti</a:t>
            </a:r>
            <a:r>
              <a:rPr lang="cs-CZ" i="1" dirty="0"/>
              <a:t>, </a:t>
            </a:r>
            <a:r>
              <a:rPr lang="cs-CZ" i="1" dirty="0" smtClean="0"/>
              <a:t>údržby, bezpečnosti,</a:t>
            </a:r>
            <a:br>
              <a:rPr lang="cs-CZ" i="1" dirty="0" smtClean="0"/>
            </a:br>
            <a:r>
              <a:rPr lang="cs-CZ" i="1" dirty="0" smtClean="0"/>
              <a:t>metrolog, auditor, </a:t>
            </a:r>
            <a:r>
              <a:rPr lang="cs-CZ" i="1" dirty="0" err="1" smtClean="0"/>
              <a:t>asset</a:t>
            </a:r>
            <a:r>
              <a:rPr lang="cs-CZ" i="1" dirty="0" smtClean="0"/>
              <a:t> </a:t>
            </a:r>
            <a:r>
              <a:rPr lang="cs-CZ" i="1" dirty="0" err="1" smtClean="0"/>
              <a:t>manager</a:t>
            </a:r>
            <a:endParaRPr lang="cs-CZ" dirty="0"/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i="1" dirty="0"/>
              <a:t>Možnost dalšího studia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v</a:t>
            </a:r>
            <a:r>
              <a:rPr lang="cs-CZ" i="1" dirty="0"/>
              <a:t> doktorských programech</a:t>
            </a:r>
            <a:endParaRPr lang="cs-CZ" dirty="0"/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b="1" dirty="0" smtClean="0"/>
              <a:t>Možnosti magisterského studia</a:t>
            </a:r>
            <a:endParaRPr lang="cs-CZ" b="1" dirty="0"/>
          </a:p>
        </p:txBody>
      </p: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251520" y="908720"/>
            <a:ext cx="8784976" cy="77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r>
              <a:rPr lang="cs-CZ" sz="2300" b="1" dirty="0"/>
              <a:t>Navazující magisterský studijní program Strojní inženýrství,</a:t>
            </a:r>
            <a:endParaRPr lang="cs-CZ" sz="2300" dirty="0"/>
          </a:p>
          <a:p>
            <a:r>
              <a:rPr lang="cs-CZ" sz="2800" dirty="0"/>
              <a:t>obor</a:t>
            </a:r>
            <a:r>
              <a:rPr lang="cs-CZ" sz="2800" b="1" dirty="0"/>
              <a:t> Kvalita, spolehlivost a bezpečnost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328" y="2904866"/>
            <a:ext cx="4628032" cy="34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858376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6346" y="5589240"/>
            <a:ext cx="8820150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LABORATOŘE METROLOGIE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LABORATOŘE TECHNICKÉ DIAGNOSTIKY, ÚDRŽBY, SPOLEHLIVOSTI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800000"/>
                </a:solidFill>
              </a:rPr>
              <a:t>Laboratoře </a:t>
            </a:r>
            <a:r>
              <a:rPr lang="cs-CZ" b="1" dirty="0" smtClean="0">
                <a:solidFill>
                  <a:srgbClr val="800000"/>
                </a:solidFill>
              </a:rPr>
              <a:t>oboru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3" b="16961"/>
          <a:stretch/>
        </p:blipFill>
        <p:spPr>
          <a:xfrm>
            <a:off x="467543" y="908720"/>
            <a:ext cx="8239019" cy="4610100"/>
          </a:xfrm>
          <a:prstGeom prst="rect">
            <a:avLst/>
          </a:prstGeom>
        </p:spPr>
      </p:pic>
    </p:spTree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7544" y="836712"/>
            <a:ext cx="4242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MULTIPARAMETRICKÁ DIAGNOSTIKA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 smtClean="0">
                <a:solidFill>
                  <a:srgbClr val="800000"/>
                </a:solidFill>
              </a:rPr>
              <a:t>Termodiagnostika</a:t>
            </a:r>
            <a:endParaRPr lang="cs-CZ" sz="1600" dirty="0" smtClean="0">
              <a:solidFill>
                <a:srgbClr val="800000"/>
              </a:solidFill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Hluková diagnostika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 smtClean="0">
                <a:solidFill>
                  <a:srgbClr val="800000"/>
                </a:solidFill>
              </a:rPr>
              <a:t>Elektrodiagnostika</a:t>
            </a:r>
            <a:endParaRPr lang="cs-CZ" sz="1600" dirty="0" smtClean="0">
              <a:solidFill>
                <a:srgbClr val="800000"/>
              </a:solidFill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err="1" smtClean="0">
                <a:solidFill>
                  <a:srgbClr val="800000"/>
                </a:solidFill>
              </a:rPr>
              <a:t>Vibrodiagnostika</a:t>
            </a:r>
            <a:endParaRPr lang="cs-CZ" sz="1600" dirty="0" smtClean="0">
              <a:solidFill>
                <a:srgbClr val="800000"/>
              </a:solidFill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4248472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METROLOGIE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Metrologie diagnostických veličin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Analýza rozměrů a geometrických tolerancí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Analýza textury povrchů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6" t="19083" b="29637"/>
          <a:stretch/>
        </p:blipFill>
        <p:spPr>
          <a:xfrm>
            <a:off x="475014" y="3591784"/>
            <a:ext cx="7625378" cy="28615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4100" t="25559" r="23810" b="21435"/>
          <a:stretch/>
        </p:blipFill>
        <p:spPr>
          <a:xfrm>
            <a:off x="4716016" y="836712"/>
            <a:ext cx="3672408" cy="24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290513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5013176"/>
            <a:ext cx="381642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VIBRODIAGNOSTIKA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Analýza technického stavu strojů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Provozní vyvažování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Expertní systémy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967344"/>
            <a:ext cx="6588732" cy="3984292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</a:extLst>
        </p:spPr>
      </p:pic>
      <p:pic>
        <p:nvPicPr>
          <p:cNvPr id="2052" name="Picture 4" descr="http://www.skf.com/binary/151-3974/0600f07a_tcm_12-397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08720"/>
            <a:ext cx="2091146" cy="2304256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48064" y="3879050"/>
          <a:ext cx="3831393" cy="2431461"/>
        </p:xfrm>
        <a:graphic>
          <a:graphicData uri="http://schemas.openxmlformats.org/presentationml/2006/ole">
            <p:oleObj spid="_x0000_s2112" name="Rastrový obrázek" r:id="rId5" imgW="6857143" imgH="4342857" progId="PBrush">
              <p:embed/>
            </p:oleObj>
          </a:graphicData>
        </a:graphic>
      </p:graphicFrame>
      <p:pic>
        <p:nvPicPr>
          <p:cNvPr id="2054" name="Picture 6" descr="SKF Microlog Analyzer 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835696" cy="183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3368060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 20"/>
          <p:cNvGraphicFramePr/>
          <p:nvPr/>
        </p:nvGraphicFramePr>
        <p:xfrm>
          <a:off x="5724128" y="260648"/>
          <a:ext cx="27363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15826" y="2276696"/>
            <a:ext cx="1469708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cap="all" dirty="0" smtClean="0"/>
              <a:t>Kvalita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Plánování 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Analýza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Řízení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Audity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800000"/>
                </a:solidFill>
              </a:rPr>
              <a:t>Z</a:t>
            </a:r>
            <a:r>
              <a:rPr lang="cs-CZ" sz="1600" dirty="0" smtClean="0">
                <a:solidFill>
                  <a:srgbClr val="800000"/>
                </a:solidFill>
              </a:rPr>
              <a:t>lepšování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Certifikace</a:t>
            </a:r>
            <a:endParaRPr lang="cs-CZ" sz="1600" dirty="0">
              <a:solidFill>
                <a:srgbClr val="80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2483768" cy="12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Kruhová šipka 9"/>
          <p:cNvSpPr/>
          <p:nvPr/>
        </p:nvSpPr>
        <p:spPr>
          <a:xfrm rot="657153">
            <a:off x="-123527" y="722875"/>
            <a:ext cx="9160694" cy="5268234"/>
          </a:xfrm>
          <a:prstGeom prst="circularArrow">
            <a:avLst>
              <a:gd name="adj1" fmla="val 20870"/>
              <a:gd name="adj2" fmla="val 1142319"/>
              <a:gd name="adj3" fmla="val 1628452"/>
              <a:gd name="adj4" fmla="val 10800000"/>
              <a:gd name="adj5" fmla="val 1783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11" name="Picture 4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29" y="4417195"/>
            <a:ext cx="3048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 rot="20400000">
            <a:off x="1066343" y="1932410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402838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Naplánovat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4" descr="D:\PFiles\MSOffice\Clipart\standard\stddir1\bd07125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9420" y="4221088"/>
            <a:ext cx="2058684" cy="20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 rot="540000">
            <a:off x="3389926" y="1869847"/>
            <a:ext cx="2303325" cy="7335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32619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Provést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 rot="2580000">
            <a:off x="5262146" y="2739594"/>
            <a:ext cx="2752685" cy="18721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2921664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Analyzovat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 rot="20066790">
            <a:off x="5819031" y="3571617"/>
            <a:ext cx="2303325" cy="1296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243585"/>
              </a:avLst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Zrealizovat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73082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6" r="5247"/>
          <a:stretch/>
        </p:blipFill>
        <p:spPr>
          <a:xfrm>
            <a:off x="141387" y="980728"/>
            <a:ext cx="4358605" cy="3276766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1386" y="4436641"/>
            <a:ext cx="43586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ÚDRŽBA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Metody, prostředky a zajištění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Systémy řízení, plánování a organizování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Strategie, udržovatelnost a efektivnost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Životní prostředí a lidský faktor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94311" y="5051105"/>
            <a:ext cx="41654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cs-CZ" sz="1600" b="1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KULTURA  BEZPEČNOSTI</a:t>
            </a:r>
            <a:r>
              <a:rPr lang="cs-CZ" sz="1600" dirty="0" smtClean="0">
                <a:solidFill>
                  <a:srgbClr val="800000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Kultura bezpečnosti a bezpečnost práce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>
                <a:solidFill>
                  <a:srgbClr val="800000"/>
                </a:solidFill>
              </a:rPr>
              <a:t>F</a:t>
            </a:r>
            <a:r>
              <a:rPr lang="cs-CZ" sz="1600" dirty="0" smtClean="0">
                <a:solidFill>
                  <a:srgbClr val="800000"/>
                </a:solidFill>
              </a:rPr>
              <a:t>aktory, analýza a hodnocení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cs-CZ" sz="1600" dirty="0" smtClean="0">
              <a:solidFill>
                <a:srgbClr val="8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28567" y="969160"/>
            <a:ext cx="416549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SPOLEHLIVOST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Prediktivní analýzy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Spolehlivost systémů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Analýzy způsobů a důsledků poruch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Zkoušky a informační systémy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Lidský činitel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80546"/>
            <a:ext cx="3533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4274372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971550" y="44450"/>
            <a:ext cx="39608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KVALITA, SPOLEHLIVOST A BEZPEČNOST</a:t>
            </a:r>
          </a:p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800000"/>
                </a:solidFill>
              </a:rPr>
              <a:t>SPOLUPRÁCE S PRŮMYSLEM</a:t>
            </a:r>
            <a:endParaRPr lang="cs-CZ" sz="14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4963117"/>
            <a:ext cx="525658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b="1" dirty="0" smtClean="0"/>
              <a:t>INSPEKCE VYSOKORYCHLOSTNÍCH PROCESŮ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Záznam </a:t>
            </a:r>
            <a:endParaRPr lang="en-US" sz="1600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rgbClr val="800000"/>
                </a:solidFill>
              </a:rPr>
              <a:t>Metrologie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rgbClr val="800000"/>
                </a:solidFill>
              </a:rPr>
              <a:t>Kvalitativní vyhodnocení</a:t>
            </a:r>
          </a:p>
        </p:txBody>
      </p:sp>
      <p:pic>
        <p:nvPicPr>
          <p:cNvPr id="3074" name="Picture 2" descr="http://www.algram.net/images/I-Speed_2_C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288" y="890636"/>
            <a:ext cx="3543216" cy="27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71521"/>
              </p:ext>
            </p:extLst>
          </p:nvPr>
        </p:nvGraphicFramePr>
        <p:xfrm>
          <a:off x="251520" y="980728"/>
          <a:ext cx="51845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 descr="http://lide.uhk.cz/fim/student/cihloma1/Obrazky/CZ_85_COM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r="11267" b="13558"/>
          <a:stretch>
            <a:fillRect/>
          </a:stretch>
        </p:blipFill>
        <p:spPr bwMode="auto">
          <a:xfrm>
            <a:off x="5580112" y="3717032"/>
            <a:ext cx="3528392" cy="26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73082"/>
      </p:ext>
    </p:extLst>
  </p:cSld>
  <p:clrMapOvr>
    <a:masterClrMapping/>
  </p:clrMapOvr>
  <p:transition advClick="0" advTm="1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97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2856</TotalTime>
  <Words>296</Words>
  <Application>Microsoft Office PowerPoint</Application>
  <PresentationFormat>Předvádění na obrazovce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Motiv1</vt:lpstr>
      <vt:lpstr>Rastrový obrázek</vt:lpstr>
      <vt:lpstr>Prezentace odboru  Kvalita, spolehlivost a bezpečnost Ústavu výrobních strojů, systémů a robotiky FSI VUT v Brně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UVSSR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Hulman</dc:creator>
  <cp:lastModifiedBy>. . .</cp:lastModifiedBy>
  <cp:revision>301</cp:revision>
  <dcterms:created xsi:type="dcterms:W3CDTF">2006-12-04T14:14:06Z</dcterms:created>
  <dcterms:modified xsi:type="dcterms:W3CDTF">2015-02-09T11:07:31Z</dcterms:modified>
</cp:coreProperties>
</file>